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5"/>
  </p:notesMasterIdLst>
  <p:sldIdLst>
    <p:sldId id="256" r:id="rId5"/>
    <p:sldId id="305" r:id="rId6"/>
    <p:sldId id="258" r:id="rId7"/>
    <p:sldId id="259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3" r:id="rId18"/>
    <p:sldId id="331" r:id="rId19"/>
    <p:sldId id="332" r:id="rId20"/>
    <p:sldId id="334" r:id="rId21"/>
    <p:sldId id="315" r:id="rId22"/>
    <p:sldId id="335" r:id="rId23"/>
    <p:sldId id="303" r:id="rId24"/>
  </p:sldIdLst>
  <p:sldSz cx="12192000" cy="6858000"/>
  <p:notesSz cx="6858000" cy="22955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E93"/>
    <a:srgbClr val="FFEB03"/>
    <a:srgbClr val="FFCDCF"/>
    <a:srgbClr val="95121F"/>
    <a:srgbClr val="FF2779"/>
    <a:srgbClr val="FF5A61"/>
    <a:srgbClr val="DEDDDA"/>
    <a:srgbClr val="FFB7BA"/>
    <a:srgbClr val="434343"/>
    <a:srgbClr val="23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3D36E-ED22-054C-A101-C3C258BC5D3F}" v="645" dt="2018-11-05T10:21:05.409"/>
    <p1510:client id="{2810290A-C921-F54E-9D8E-1365EA503285}" v="3" dt="2018-11-05T10:45:42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 varScale="1">
        <p:scale>
          <a:sx n="90" d="100"/>
          <a:sy n="90" d="100"/>
        </p:scale>
        <p:origin x="232" y="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ZHAO HENGRUI#" userId="ff931144-885e-464b-83eb-e99a03d05504" providerId="ADAL" clId="{5EE3D36E-ED22-054C-A101-C3C258BC5D3F}"/>
    <pc:docChg chg="undo custSel addSld delSld modSld">
      <pc:chgData name="#ZHAO HENGRUI#" userId="ff931144-885e-464b-83eb-e99a03d05504" providerId="ADAL" clId="{5EE3D36E-ED22-054C-A101-C3C258BC5D3F}" dt="2018-11-05T10:21:05.409" v="643" actId="14100"/>
      <pc:docMkLst>
        <pc:docMk/>
      </pc:docMkLst>
      <pc:sldChg chg="modSp">
        <pc:chgData name="#ZHAO HENGRUI#" userId="ff931144-885e-464b-83eb-e99a03d05504" providerId="ADAL" clId="{5EE3D36E-ED22-054C-A101-C3C258BC5D3F}" dt="2018-11-04T09:50:50.679" v="596" actId="1076"/>
        <pc:sldMkLst>
          <pc:docMk/>
          <pc:sldMk cId="0" sldId="256"/>
        </pc:sldMkLst>
        <pc:spChg chg="mod">
          <ac:chgData name="#ZHAO HENGRUI#" userId="ff931144-885e-464b-83eb-e99a03d05504" providerId="ADAL" clId="{5EE3D36E-ED22-054C-A101-C3C258BC5D3F}" dt="2018-11-04T09:50:50.679" v="596" actId="1076"/>
          <ac:spMkLst>
            <pc:docMk/>
            <pc:sldMk cId="0" sldId="256"/>
            <ac:spMk id="85" creationId="{00000000-0000-0000-0000-000000000000}"/>
          </ac:spMkLst>
        </pc:spChg>
      </pc:sldChg>
      <pc:sldChg chg="addSp delSp modSp">
        <pc:chgData name="#ZHAO HENGRUI#" userId="ff931144-885e-464b-83eb-e99a03d05504" providerId="ADAL" clId="{5EE3D36E-ED22-054C-A101-C3C258BC5D3F}" dt="2018-11-05T10:16:59.795" v="637" actId="20577"/>
        <pc:sldMkLst>
          <pc:docMk/>
          <pc:sldMk cId="0" sldId="258"/>
        </pc:sldMkLst>
        <pc:spChg chg="add mod">
          <ac:chgData name="#ZHAO HENGRUI#" userId="ff931144-885e-464b-83eb-e99a03d05504" providerId="ADAL" clId="{5EE3D36E-ED22-054C-A101-C3C258BC5D3F}" dt="2018-11-04T09:36:11.216" v="471" actId="20577"/>
          <ac:spMkLst>
            <pc:docMk/>
            <pc:sldMk cId="0" sldId="258"/>
            <ac:spMk id="22" creationId="{B32E298D-CF91-054B-9FD6-1C9866FD048E}"/>
          </ac:spMkLst>
        </pc:spChg>
        <pc:spChg chg="mod">
          <ac:chgData name="#ZHAO HENGRUI#" userId="ff931144-885e-464b-83eb-e99a03d05504" providerId="ADAL" clId="{5EE3D36E-ED22-054C-A101-C3C258BC5D3F}" dt="2018-11-05T10:16:59.795" v="637" actId="20577"/>
          <ac:spMkLst>
            <pc:docMk/>
            <pc:sldMk cId="0" sldId="258"/>
            <ac:spMk id="122" creationId="{00000000-0000-0000-0000-000000000000}"/>
          </ac:spMkLst>
        </pc:spChg>
        <pc:picChg chg="add del mod">
          <ac:chgData name="#ZHAO HENGRUI#" userId="ff931144-885e-464b-83eb-e99a03d05504" providerId="ADAL" clId="{5EE3D36E-ED22-054C-A101-C3C258BC5D3F}" dt="2018-11-04T09:46:32.115" v="582" actId="478"/>
          <ac:picMkLst>
            <pc:docMk/>
            <pc:sldMk cId="0" sldId="258"/>
            <ac:picMk id="2" creationId="{AB7C6D2C-B9C8-C14C-AAFB-D8EC4925C5FD}"/>
          </ac:picMkLst>
        </pc:picChg>
        <pc:picChg chg="add del mod">
          <ac:chgData name="#ZHAO HENGRUI#" userId="ff931144-885e-464b-83eb-e99a03d05504" providerId="ADAL" clId="{5EE3D36E-ED22-054C-A101-C3C258BC5D3F}" dt="2018-11-04T09:46:30.705" v="581"/>
          <ac:picMkLst>
            <pc:docMk/>
            <pc:sldMk cId="0" sldId="258"/>
            <ac:picMk id="3" creationId="{D09CE2C3-C34C-0F40-982D-90FD640BB334}"/>
          </ac:picMkLst>
        </pc:picChg>
        <pc:picChg chg="add del mod">
          <ac:chgData name="#ZHAO HENGRUI#" userId="ff931144-885e-464b-83eb-e99a03d05504" providerId="ADAL" clId="{5EE3D36E-ED22-054C-A101-C3C258BC5D3F}" dt="2018-11-04T09:20:50.110" v="141" actId="478"/>
          <ac:picMkLst>
            <pc:docMk/>
            <pc:sldMk cId="0" sldId="258"/>
            <ac:picMk id="1026" creationId="{35339F9B-B1A5-4BC1-AF4D-0D95069A869C}"/>
          </ac:picMkLst>
        </pc:picChg>
      </pc:sldChg>
      <pc:sldChg chg="modSp">
        <pc:chgData name="#ZHAO HENGRUI#" userId="ff931144-885e-464b-83eb-e99a03d05504" providerId="ADAL" clId="{5EE3D36E-ED22-054C-A101-C3C258BC5D3F}" dt="2018-11-04T09:36:34.022" v="504" actId="20577"/>
        <pc:sldMkLst>
          <pc:docMk/>
          <pc:sldMk cId="0" sldId="259"/>
        </pc:sldMkLst>
        <pc:spChg chg="mod">
          <ac:chgData name="#ZHAO HENGRUI#" userId="ff931144-885e-464b-83eb-e99a03d05504" providerId="ADAL" clId="{5EE3D36E-ED22-054C-A101-C3C258BC5D3F}" dt="2018-11-04T09:36:34.022" v="504" actId="20577"/>
          <ac:spMkLst>
            <pc:docMk/>
            <pc:sldMk cId="0" sldId="259"/>
            <ac:spMk id="30" creationId="{00000000-0000-0000-0000-000000000000}"/>
          </ac:spMkLst>
        </pc:spChg>
        <pc:spChg chg="mod">
          <ac:chgData name="#ZHAO HENGRUI#" userId="ff931144-885e-464b-83eb-e99a03d05504" providerId="ADAL" clId="{5EE3D36E-ED22-054C-A101-C3C258BC5D3F}" dt="2018-11-04T09:35:46.727" v="446" actId="20577"/>
          <ac:spMkLst>
            <pc:docMk/>
            <pc:sldMk cId="0" sldId="259"/>
            <ac:spMk id="32" creationId="{00000000-0000-0000-0000-000000000000}"/>
          </ac:spMkLst>
        </pc:spChg>
        <pc:picChg chg="mod">
          <ac:chgData name="#ZHAO HENGRUI#" userId="ff931144-885e-464b-83eb-e99a03d05504" providerId="ADAL" clId="{5EE3D36E-ED22-054C-A101-C3C258BC5D3F}" dt="2018-11-04T09:25:03.849" v="270" actId="1038"/>
          <ac:picMkLst>
            <pc:docMk/>
            <pc:sldMk cId="0" sldId="259"/>
            <ac:picMk id="6" creationId="{BBDC032E-23A7-DB43-BD90-6281C72045A8}"/>
          </ac:picMkLst>
        </pc:picChg>
        <pc:picChg chg="mod">
          <ac:chgData name="#ZHAO HENGRUI#" userId="ff931144-885e-464b-83eb-e99a03d05504" providerId="ADAL" clId="{5EE3D36E-ED22-054C-A101-C3C258BC5D3F}" dt="2018-11-04T09:24:59.567" v="265" actId="1036"/>
          <ac:picMkLst>
            <pc:docMk/>
            <pc:sldMk cId="0" sldId="259"/>
            <ac:picMk id="47" creationId="{F5F41321-89EE-394B-B8A9-D335A6595135}"/>
          </ac:picMkLst>
        </pc:picChg>
      </pc:sldChg>
      <pc:sldChg chg="addSp delSp modSp">
        <pc:chgData name="#ZHAO HENGRUI#" userId="ff931144-885e-464b-83eb-e99a03d05504" providerId="ADAL" clId="{5EE3D36E-ED22-054C-A101-C3C258BC5D3F}" dt="2018-11-04T09:47:06.973" v="593" actId="1076"/>
        <pc:sldMkLst>
          <pc:docMk/>
          <pc:sldMk cId="3171763218" sldId="303"/>
        </pc:sldMkLst>
        <pc:spChg chg="mod">
          <ac:chgData name="#ZHAO HENGRUI#" userId="ff931144-885e-464b-83eb-e99a03d05504" providerId="ADAL" clId="{5EE3D36E-ED22-054C-A101-C3C258BC5D3F}" dt="2018-11-04T09:47:06.973" v="593" actId="1076"/>
          <ac:spMkLst>
            <pc:docMk/>
            <pc:sldMk cId="3171763218" sldId="303"/>
            <ac:spMk id="7" creationId="{00000000-0000-0000-0000-000000000000}"/>
          </ac:spMkLst>
        </pc:spChg>
        <pc:spChg chg="mod">
          <ac:chgData name="#ZHAO HENGRUI#" userId="ff931144-885e-464b-83eb-e99a03d05504" providerId="ADAL" clId="{5EE3D36E-ED22-054C-A101-C3C258BC5D3F}" dt="2018-11-04T09:47:04.001" v="592" actId="1076"/>
          <ac:spMkLst>
            <pc:docMk/>
            <pc:sldMk cId="3171763218" sldId="303"/>
            <ac:spMk id="8" creationId="{00000000-0000-0000-0000-000000000000}"/>
          </ac:spMkLst>
        </pc:spChg>
        <pc:picChg chg="add del mod">
          <ac:chgData name="#ZHAO HENGRUI#" userId="ff931144-885e-464b-83eb-e99a03d05504" providerId="ADAL" clId="{5EE3D36E-ED22-054C-A101-C3C258BC5D3F}" dt="2018-11-04T09:46:41.361" v="585" actId="478"/>
          <ac:picMkLst>
            <pc:docMk/>
            <pc:sldMk cId="3171763218" sldId="303"/>
            <ac:picMk id="5" creationId="{2C80BDF0-7C24-BE4D-B19D-D885573F0CD9}"/>
          </ac:picMkLst>
        </pc:picChg>
        <pc:picChg chg="add del mod">
          <ac:chgData name="#ZHAO HENGRUI#" userId="ff931144-885e-464b-83eb-e99a03d05504" providerId="ADAL" clId="{5EE3D36E-ED22-054C-A101-C3C258BC5D3F}" dt="2018-11-04T09:47:01.665" v="590" actId="14826"/>
          <ac:picMkLst>
            <pc:docMk/>
            <pc:sldMk cId="3171763218" sldId="303"/>
            <ac:picMk id="11" creationId="{00000000-0000-0000-0000-000000000000}"/>
          </ac:picMkLst>
        </pc:picChg>
      </pc:sldChg>
      <pc:sldChg chg="addSp delSp modSp">
        <pc:chgData name="#ZHAO HENGRUI#" userId="ff931144-885e-464b-83eb-e99a03d05504" providerId="ADAL" clId="{5EE3D36E-ED22-054C-A101-C3C258BC5D3F}" dt="2018-11-04T09:51:14.133" v="620" actId="1036"/>
        <pc:sldMkLst>
          <pc:docMk/>
          <pc:sldMk cId="1219261003" sldId="315"/>
        </pc:sldMkLst>
        <pc:spChg chg="mod">
          <ac:chgData name="#ZHAO HENGRUI#" userId="ff931144-885e-464b-83eb-e99a03d05504" providerId="ADAL" clId="{5EE3D36E-ED22-054C-A101-C3C258BC5D3F}" dt="2018-11-04T09:51:14.133" v="620" actId="1036"/>
          <ac:spMkLst>
            <pc:docMk/>
            <pc:sldMk cId="1219261003" sldId="315"/>
            <ac:spMk id="5" creationId="{00000000-0000-0000-0000-000000000000}"/>
          </ac:spMkLst>
        </pc:spChg>
        <pc:picChg chg="del mod">
          <ac:chgData name="#ZHAO HENGRUI#" userId="ff931144-885e-464b-83eb-e99a03d05504" providerId="ADAL" clId="{5EE3D36E-ED22-054C-A101-C3C258BC5D3F}" dt="2018-11-04T09:51:03.228" v="599" actId="478"/>
          <ac:picMkLst>
            <pc:docMk/>
            <pc:sldMk cId="1219261003" sldId="315"/>
            <ac:picMk id="3" creationId="{00000000-0000-0000-0000-000000000000}"/>
          </ac:picMkLst>
        </pc:picChg>
        <pc:picChg chg="add mod">
          <ac:chgData name="#ZHAO HENGRUI#" userId="ff931144-885e-464b-83eb-e99a03d05504" providerId="ADAL" clId="{5EE3D36E-ED22-054C-A101-C3C258BC5D3F}" dt="2018-11-04T09:51:10.787" v="604" actId="1036"/>
          <ac:picMkLst>
            <pc:docMk/>
            <pc:sldMk cId="1219261003" sldId="315"/>
            <ac:picMk id="6" creationId="{3715389F-F736-7A45-9A6B-05A4741D0144}"/>
          </ac:picMkLst>
        </pc:picChg>
      </pc:sldChg>
      <pc:sldChg chg="modSp">
        <pc:chgData name="#ZHAO HENGRUI#" userId="ff931144-885e-464b-83eb-e99a03d05504" providerId="ADAL" clId="{5EE3D36E-ED22-054C-A101-C3C258BC5D3F}" dt="2018-11-04T09:35:31.629" v="430" actId="20577"/>
        <pc:sldMkLst>
          <pc:docMk/>
          <pc:sldMk cId="2140233670" sldId="322"/>
        </pc:sldMkLst>
        <pc:spChg chg="mod">
          <ac:chgData name="#ZHAO HENGRUI#" userId="ff931144-885e-464b-83eb-e99a03d05504" providerId="ADAL" clId="{5EE3D36E-ED22-054C-A101-C3C258BC5D3F}" dt="2018-11-04T09:32:41.830" v="376" actId="20577"/>
          <ac:spMkLst>
            <pc:docMk/>
            <pc:sldMk cId="2140233670" sldId="322"/>
            <ac:spMk id="49" creationId="{B38451C6-F40F-4B14-B169-1E91ECA49ACE}"/>
          </ac:spMkLst>
        </pc:spChg>
        <pc:spChg chg="mod">
          <ac:chgData name="#ZHAO HENGRUI#" userId="ff931144-885e-464b-83eb-e99a03d05504" providerId="ADAL" clId="{5EE3D36E-ED22-054C-A101-C3C258BC5D3F}" dt="2018-11-04T09:35:31.629" v="430" actId="20577"/>
          <ac:spMkLst>
            <pc:docMk/>
            <pc:sldMk cId="2140233670" sldId="322"/>
            <ac:spMk id="51" creationId="{5331ACE1-DDC5-42B1-9608-217C3EAFC2C4}"/>
          </ac:spMkLst>
        </pc:spChg>
        <pc:picChg chg="mod">
          <ac:chgData name="#ZHAO HENGRUI#" userId="ff931144-885e-464b-83eb-e99a03d05504" providerId="ADAL" clId="{5EE3D36E-ED22-054C-A101-C3C258BC5D3F}" dt="2018-11-04T09:05:59.552" v="32" actId="1076"/>
          <ac:picMkLst>
            <pc:docMk/>
            <pc:sldMk cId="2140233670" sldId="322"/>
            <ac:picMk id="2" creationId="{2669B4B3-3E3F-4DED-AA47-FCB417C4748E}"/>
          </ac:picMkLst>
        </pc:picChg>
      </pc:sldChg>
      <pc:sldChg chg="modSp">
        <pc:chgData name="#ZHAO HENGRUI#" userId="ff931144-885e-464b-83eb-e99a03d05504" providerId="ADAL" clId="{5EE3D36E-ED22-054C-A101-C3C258BC5D3F}" dt="2018-11-04T09:39:37.470" v="557" actId="20577"/>
        <pc:sldMkLst>
          <pc:docMk/>
          <pc:sldMk cId="1588590873" sldId="323"/>
        </pc:sldMkLst>
        <pc:spChg chg="mod">
          <ac:chgData name="#ZHAO HENGRUI#" userId="ff931144-885e-464b-83eb-e99a03d05504" providerId="ADAL" clId="{5EE3D36E-ED22-054C-A101-C3C258BC5D3F}" dt="2018-11-04T09:39:37.470" v="557" actId="20577"/>
          <ac:spMkLst>
            <pc:docMk/>
            <pc:sldMk cId="1588590873" sldId="323"/>
            <ac:spMk id="49" creationId="{B38451C6-F40F-4B14-B169-1E91ECA49ACE}"/>
          </ac:spMkLst>
        </pc:spChg>
        <pc:spChg chg="mod">
          <ac:chgData name="#ZHAO HENGRUI#" userId="ff931144-885e-464b-83eb-e99a03d05504" providerId="ADAL" clId="{5EE3D36E-ED22-054C-A101-C3C258BC5D3F}" dt="2018-11-04T09:34:08.320" v="424" actId="20577"/>
          <ac:spMkLst>
            <pc:docMk/>
            <pc:sldMk cId="1588590873" sldId="323"/>
            <ac:spMk id="51" creationId="{5331ACE1-DDC5-42B1-9608-217C3EAFC2C4}"/>
          </ac:spMkLst>
        </pc:spChg>
        <pc:picChg chg="mod">
          <ac:chgData name="#ZHAO HENGRUI#" userId="ff931144-885e-464b-83eb-e99a03d05504" providerId="ADAL" clId="{5EE3D36E-ED22-054C-A101-C3C258BC5D3F}" dt="2018-11-04T09:05:50.122" v="31" actId="1076"/>
          <ac:picMkLst>
            <pc:docMk/>
            <pc:sldMk cId="1588590873" sldId="323"/>
            <ac:picMk id="3" creationId="{42242DBE-0AFA-4C8B-908A-FFBB3187FB2D}"/>
          </ac:picMkLst>
        </pc:picChg>
      </pc:sldChg>
      <pc:sldChg chg="modSp">
        <pc:chgData name="#ZHAO HENGRUI#" userId="ff931144-885e-464b-83eb-e99a03d05504" providerId="ADAL" clId="{5EE3D36E-ED22-054C-A101-C3C258BC5D3F}" dt="2018-11-04T09:32:21.531" v="357" actId="20577"/>
        <pc:sldMkLst>
          <pc:docMk/>
          <pc:sldMk cId="1262168468" sldId="324"/>
        </pc:sldMkLst>
        <pc:spChg chg="mod">
          <ac:chgData name="#ZHAO HENGRUI#" userId="ff931144-885e-464b-83eb-e99a03d05504" providerId="ADAL" clId="{5EE3D36E-ED22-054C-A101-C3C258BC5D3F}" dt="2018-11-04T09:32:21.531" v="357" actId="20577"/>
          <ac:spMkLst>
            <pc:docMk/>
            <pc:sldMk cId="1262168468" sldId="324"/>
            <ac:spMk id="49" creationId="{B38451C6-F40F-4B14-B169-1E91ECA49ACE}"/>
          </ac:spMkLst>
        </pc:spChg>
        <pc:picChg chg="mod">
          <ac:chgData name="#ZHAO HENGRUI#" userId="ff931144-885e-464b-83eb-e99a03d05504" providerId="ADAL" clId="{5EE3D36E-ED22-054C-A101-C3C258BC5D3F}" dt="2018-11-04T09:27:16.152" v="320" actId="14100"/>
          <ac:picMkLst>
            <pc:docMk/>
            <pc:sldMk cId="1262168468" sldId="324"/>
            <ac:picMk id="2" creationId="{1188925C-9862-4975-960C-8B0A31AD9EF9}"/>
          </ac:picMkLst>
        </pc:picChg>
        <pc:picChg chg="mod">
          <ac:chgData name="#ZHAO HENGRUI#" userId="ff931144-885e-464b-83eb-e99a03d05504" providerId="ADAL" clId="{5EE3D36E-ED22-054C-A101-C3C258BC5D3F}" dt="2018-11-04T09:04:57.017" v="30" actId="1076"/>
          <ac:picMkLst>
            <pc:docMk/>
            <pc:sldMk cId="1262168468" sldId="324"/>
            <ac:picMk id="4" creationId="{2A9B9E62-71F4-45F4-B3B3-459B558F3D4C}"/>
          </ac:picMkLst>
        </pc:picChg>
      </pc:sldChg>
      <pc:sldChg chg="modSp">
        <pc:chgData name="#ZHAO HENGRUI#" userId="ff931144-885e-464b-83eb-e99a03d05504" providerId="ADAL" clId="{5EE3D36E-ED22-054C-A101-C3C258BC5D3F}" dt="2018-11-04T09:32:05.878" v="348" actId="1076"/>
        <pc:sldMkLst>
          <pc:docMk/>
          <pc:sldMk cId="3068709723" sldId="325"/>
        </pc:sldMkLst>
        <pc:spChg chg="mod">
          <ac:chgData name="#ZHAO HENGRUI#" userId="ff931144-885e-464b-83eb-e99a03d05504" providerId="ADAL" clId="{5EE3D36E-ED22-054C-A101-C3C258BC5D3F}" dt="2018-11-04T09:27:29.170" v="321" actId="1076"/>
          <ac:spMkLst>
            <pc:docMk/>
            <pc:sldMk cId="3068709723" sldId="325"/>
            <ac:spMk id="49" creationId="{B38451C6-F40F-4B14-B169-1E91ECA49ACE}"/>
          </ac:spMkLst>
        </pc:spChg>
        <pc:picChg chg="mod">
          <ac:chgData name="#ZHAO HENGRUI#" userId="ff931144-885e-464b-83eb-e99a03d05504" providerId="ADAL" clId="{5EE3D36E-ED22-054C-A101-C3C258BC5D3F}" dt="2018-11-04T09:04:45.494" v="29" actId="1076"/>
          <ac:picMkLst>
            <pc:docMk/>
            <pc:sldMk cId="3068709723" sldId="325"/>
            <ac:picMk id="3" creationId="{A2A85058-C34F-4C16-9CB5-D18370577E47}"/>
          </ac:picMkLst>
        </pc:picChg>
        <pc:picChg chg="mod">
          <ac:chgData name="#ZHAO HENGRUI#" userId="ff931144-885e-464b-83eb-e99a03d05504" providerId="ADAL" clId="{5EE3D36E-ED22-054C-A101-C3C258BC5D3F}" dt="2018-11-04T09:32:05.878" v="348" actId="1076"/>
          <ac:picMkLst>
            <pc:docMk/>
            <pc:sldMk cId="3068709723" sldId="325"/>
            <ac:picMk id="2050" creationId="{E4924D29-0CE3-4AE7-8AFD-95CB282E25DE}"/>
          </ac:picMkLst>
        </pc:picChg>
      </pc:sldChg>
      <pc:sldChg chg="modSp">
        <pc:chgData name="#ZHAO HENGRUI#" userId="ff931144-885e-464b-83eb-e99a03d05504" providerId="ADAL" clId="{5EE3D36E-ED22-054C-A101-C3C258BC5D3F}" dt="2018-11-04T09:04:31.709" v="27" actId="1076"/>
        <pc:sldMkLst>
          <pc:docMk/>
          <pc:sldMk cId="15914235" sldId="326"/>
        </pc:sldMkLst>
        <pc:picChg chg="mod">
          <ac:chgData name="#ZHAO HENGRUI#" userId="ff931144-885e-464b-83eb-e99a03d05504" providerId="ADAL" clId="{5EE3D36E-ED22-054C-A101-C3C258BC5D3F}" dt="2018-11-04T09:04:31.709" v="27" actId="1076"/>
          <ac:picMkLst>
            <pc:docMk/>
            <pc:sldMk cId="15914235" sldId="326"/>
            <ac:picMk id="2" creationId="{E134A8C3-F291-4172-B552-55990978C17B}"/>
          </ac:picMkLst>
        </pc:picChg>
      </pc:sldChg>
      <pc:sldChg chg="modSp">
        <pc:chgData name="#ZHAO HENGRUI#" userId="ff931144-885e-464b-83eb-e99a03d05504" providerId="ADAL" clId="{5EE3D36E-ED22-054C-A101-C3C258BC5D3F}" dt="2018-11-04T09:28:13.908" v="324" actId="207"/>
        <pc:sldMkLst>
          <pc:docMk/>
          <pc:sldMk cId="27942882" sldId="327"/>
        </pc:sldMkLst>
        <pc:spChg chg="mod">
          <ac:chgData name="#ZHAO HENGRUI#" userId="ff931144-885e-464b-83eb-e99a03d05504" providerId="ADAL" clId="{5EE3D36E-ED22-054C-A101-C3C258BC5D3F}" dt="2018-11-04T09:28:13.908" v="324" actId="207"/>
          <ac:spMkLst>
            <pc:docMk/>
            <pc:sldMk cId="27942882" sldId="327"/>
            <ac:spMk id="49" creationId="{B38451C6-F40F-4B14-B169-1E91ECA49ACE}"/>
          </ac:spMkLst>
        </pc:spChg>
      </pc:sldChg>
      <pc:sldChg chg="modSp">
        <pc:chgData name="#ZHAO HENGRUI#" userId="ff931144-885e-464b-83eb-e99a03d05504" providerId="ADAL" clId="{5EE3D36E-ED22-054C-A101-C3C258BC5D3F}" dt="2018-11-04T09:29:03.418" v="326" actId="20577"/>
        <pc:sldMkLst>
          <pc:docMk/>
          <pc:sldMk cId="2699661185" sldId="329"/>
        </pc:sldMkLst>
        <pc:spChg chg="mod">
          <ac:chgData name="#ZHAO HENGRUI#" userId="ff931144-885e-464b-83eb-e99a03d05504" providerId="ADAL" clId="{5EE3D36E-ED22-054C-A101-C3C258BC5D3F}" dt="2018-11-04T09:29:03.418" v="326" actId="20577"/>
          <ac:spMkLst>
            <pc:docMk/>
            <pc:sldMk cId="2699661185" sldId="329"/>
            <ac:spMk id="49" creationId="{B38451C6-F40F-4B14-B169-1E91ECA49ACE}"/>
          </ac:spMkLst>
        </pc:spChg>
      </pc:sldChg>
      <pc:sldChg chg="modSp">
        <pc:chgData name="#ZHAO HENGRUI#" userId="ff931144-885e-464b-83eb-e99a03d05504" providerId="ADAL" clId="{5EE3D36E-ED22-054C-A101-C3C258BC5D3F}" dt="2018-11-04T09:03:06.155" v="25" actId="1076"/>
        <pc:sldMkLst>
          <pc:docMk/>
          <pc:sldMk cId="1413775589" sldId="330"/>
        </pc:sldMkLst>
        <pc:picChg chg="mod">
          <ac:chgData name="#ZHAO HENGRUI#" userId="ff931144-885e-464b-83eb-e99a03d05504" providerId="ADAL" clId="{5EE3D36E-ED22-054C-A101-C3C258BC5D3F}" dt="2018-11-04T09:03:06.155" v="25" actId="1076"/>
          <ac:picMkLst>
            <pc:docMk/>
            <pc:sldMk cId="1413775589" sldId="330"/>
            <ac:picMk id="2" creationId="{B310722C-57BC-4E93-9AC3-783E8DD00D10}"/>
          </ac:picMkLst>
        </pc:picChg>
        <pc:picChg chg="mod">
          <ac:chgData name="#ZHAO HENGRUI#" userId="ff931144-885e-464b-83eb-e99a03d05504" providerId="ADAL" clId="{5EE3D36E-ED22-054C-A101-C3C258BC5D3F}" dt="2018-11-04T09:02:57.023" v="22" actId="1076"/>
          <ac:picMkLst>
            <pc:docMk/>
            <pc:sldMk cId="1413775589" sldId="330"/>
            <ac:picMk id="5" creationId="{2BA4ACB6-AACE-47F7-812D-45D0E9D6E432}"/>
          </ac:picMkLst>
        </pc:picChg>
      </pc:sldChg>
      <pc:sldChg chg="modSp">
        <pc:chgData name="#ZHAO HENGRUI#" userId="ff931144-885e-464b-83eb-e99a03d05504" providerId="ADAL" clId="{5EE3D36E-ED22-054C-A101-C3C258BC5D3F}" dt="2018-11-04T09:02:25.554" v="20" actId="1076"/>
        <pc:sldMkLst>
          <pc:docMk/>
          <pc:sldMk cId="2444182918" sldId="331"/>
        </pc:sldMkLst>
        <pc:picChg chg="mod">
          <ac:chgData name="#ZHAO HENGRUI#" userId="ff931144-885e-464b-83eb-e99a03d05504" providerId="ADAL" clId="{5EE3D36E-ED22-054C-A101-C3C258BC5D3F}" dt="2018-11-04T09:02:25.554" v="20" actId="1076"/>
          <ac:picMkLst>
            <pc:docMk/>
            <pc:sldMk cId="2444182918" sldId="331"/>
            <ac:picMk id="6" creationId="{B03B1D1B-5A27-4328-843C-1FD0CD72A348}"/>
          </ac:picMkLst>
        </pc:picChg>
      </pc:sldChg>
      <pc:sldChg chg="modSp">
        <pc:chgData name="#ZHAO HENGRUI#" userId="ff931144-885e-464b-83eb-e99a03d05504" providerId="ADAL" clId="{5EE3D36E-ED22-054C-A101-C3C258BC5D3F}" dt="2018-11-04T09:31:19.864" v="346" actId="1076"/>
        <pc:sldMkLst>
          <pc:docMk/>
          <pc:sldMk cId="656114415" sldId="332"/>
        </pc:sldMkLst>
        <pc:picChg chg="mod">
          <ac:chgData name="#ZHAO HENGRUI#" userId="ff931144-885e-464b-83eb-e99a03d05504" providerId="ADAL" clId="{5EE3D36E-ED22-054C-A101-C3C258BC5D3F}" dt="2018-11-04T09:31:19.864" v="346" actId="1076"/>
          <ac:picMkLst>
            <pc:docMk/>
            <pc:sldMk cId="656114415" sldId="332"/>
            <ac:picMk id="2" creationId="{97402B88-21F2-4A49-9338-2F4BFDE484C6}"/>
          </ac:picMkLst>
        </pc:picChg>
      </pc:sldChg>
      <pc:sldChg chg="modSp">
        <pc:chgData name="#ZHAO HENGRUI#" userId="ff931144-885e-464b-83eb-e99a03d05504" providerId="ADAL" clId="{5EE3D36E-ED22-054C-A101-C3C258BC5D3F}" dt="2018-11-04T09:30:43.934" v="345" actId="20577"/>
        <pc:sldMkLst>
          <pc:docMk/>
          <pc:sldMk cId="1555977512" sldId="333"/>
        </pc:sldMkLst>
        <pc:spChg chg="mod">
          <ac:chgData name="#ZHAO HENGRUI#" userId="ff931144-885e-464b-83eb-e99a03d05504" providerId="ADAL" clId="{5EE3D36E-ED22-054C-A101-C3C258BC5D3F}" dt="2018-11-04T09:30:43.934" v="345" actId="20577"/>
          <ac:spMkLst>
            <pc:docMk/>
            <pc:sldMk cId="1555977512" sldId="333"/>
            <ac:spMk id="53" creationId="{612ABF4C-A39B-400B-876E-B7DEF21FC0B2}"/>
          </ac:spMkLst>
        </pc:spChg>
        <pc:spChg chg="mod">
          <ac:chgData name="#ZHAO HENGRUI#" userId="ff931144-885e-464b-83eb-e99a03d05504" providerId="ADAL" clId="{5EE3D36E-ED22-054C-A101-C3C258BC5D3F}" dt="2018-11-04T09:29:39.931" v="329" actId="207"/>
          <ac:spMkLst>
            <pc:docMk/>
            <pc:sldMk cId="1555977512" sldId="333"/>
            <ac:spMk id="79" creationId="{C93E7732-D3B3-412F-BB88-E9DB01C14B9D}"/>
          </ac:spMkLst>
        </pc:spChg>
        <pc:spChg chg="mod">
          <ac:chgData name="#ZHAO HENGRUI#" userId="ff931144-885e-464b-83eb-e99a03d05504" providerId="ADAL" clId="{5EE3D36E-ED22-054C-A101-C3C258BC5D3F}" dt="2018-11-04T09:29:26.939" v="327" actId="207"/>
          <ac:spMkLst>
            <pc:docMk/>
            <pc:sldMk cId="1555977512" sldId="333"/>
            <ac:spMk id="80" creationId="{D27D3284-FC62-4CD4-AA08-9B2C5DDAE746}"/>
          </ac:spMkLst>
        </pc:spChg>
        <pc:spChg chg="mod">
          <ac:chgData name="#ZHAO HENGRUI#" userId="ff931144-885e-464b-83eb-e99a03d05504" providerId="ADAL" clId="{5EE3D36E-ED22-054C-A101-C3C258BC5D3F}" dt="2018-11-04T09:30:05.289" v="339" actId="20577"/>
          <ac:spMkLst>
            <pc:docMk/>
            <pc:sldMk cId="1555977512" sldId="333"/>
            <ac:spMk id="88" creationId="{7740CAAB-65BB-420C-ACFB-C92310018253}"/>
          </ac:spMkLst>
        </pc:spChg>
      </pc:sldChg>
      <pc:sldChg chg="modSp">
        <pc:chgData name="#ZHAO HENGRUI#" userId="ff931144-885e-464b-83eb-e99a03d05504" providerId="ADAL" clId="{5EE3D36E-ED22-054C-A101-C3C258BC5D3F}" dt="2018-11-05T10:21:05.409" v="643" actId="14100"/>
        <pc:sldMkLst>
          <pc:docMk/>
          <pc:sldMk cId="1689383815" sldId="334"/>
        </pc:sldMkLst>
        <pc:spChg chg="mod">
          <ac:chgData name="#ZHAO HENGRUI#" userId="ff931144-885e-464b-83eb-e99a03d05504" providerId="ADAL" clId="{5EE3D36E-ED22-054C-A101-C3C258BC5D3F}" dt="2018-11-05T10:20:57.077" v="640" actId="1076"/>
          <ac:spMkLst>
            <pc:docMk/>
            <pc:sldMk cId="1689383815" sldId="334"/>
            <ac:spMk id="25" creationId="{DDB45670-C676-3748-A8FB-AD0A5EA3E179}"/>
          </ac:spMkLst>
        </pc:spChg>
        <pc:spChg chg="mod">
          <ac:chgData name="#ZHAO HENGRUI#" userId="ff931144-885e-464b-83eb-e99a03d05504" providerId="ADAL" clId="{5EE3D36E-ED22-054C-A101-C3C258BC5D3F}" dt="2018-11-05T10:20:59.684" v="642" actId="1076"/>
          <ac:spMkLst>
            <pc:docMk/>
            <pc:sldMk cId="1689383815" sldId="334"/>
            <ac:spMk id="49" creationId="{B38451C6-F40F-4B14-B169-1E91ECA49ACE}"/>
          </ac:spMkLst>
        </pc:spChg>
        <pc:picChg chg="mod">
          <ac:chgData name="#ZHAO HENGRUI#" userId="ff931144-885e-464b-83eb-e99a03d05504" providerId="ADAL" clId="{5EE3D36E-ED22-054C-A101-C3C258BC5D3F}" dt="2018-11-04T09:01:45.784" v="18" actId="1076"/>
          <ac:picMkLst>
            <pc:docMk/>
            <pc:sldMk cId="1689383815" sldId="334"/>
            <ac:picMk id="2" creationId="{20F52EB2-E48F-4934-B391-3A829ACF0535}"/>
          </ac:picMkLst>
        </pc:picChg>
        <pc:picChg chg="mod">
          <ac:chgData name="#ZHAO HENGRUI#" userId="ff931144-885e-464b-83eb-e99a03d05504" providerId="ADAL" clId="{5EE3D36E-ED22-054C-A101-C3C258BC5D3F}" dt="2018-11-05T10:21:05.409" v="643" actId="14100"/>
          <ac:picMkLst>
            <pc:docMk/>
            <pc:sldMk cId="1689383815" sldId="334"/>
            <ac:picMk id="3" creationId="{AD6079C4-E49B-4ADD-8A31-693AE0EA1008}"/>
          </ac:picMkLst>
        </pc:picChg>
      </pc:sldChg>
      <pc:sldChg chg="modSp">
        <pc:chgData name="#ZHAO HENGRUI#" userId="ff931144-885e-464b-83eb-e99a03d05504" providerId="ADAL" clId="{5EE3D36E-ED22-054C-A101-C3C258BC5D3F}" dt="2018-11-04T09:42:08.101" v="562" actId="20577"/>
        <pc:sldMkLst>
          <pc:docMk/>
          <pc:sldMk cId="1301749879" sldId="335"/>
        </pc:sldMkLst>
        <pc:spChg chg="mod">
          <ac:chgData name="#ZHAO HENGRUI#" userId="ff931144-885e-464b-83eb-e99a03d05504" providerId="ADAL" clId="{5EE3D36E-ED22-054C-A101-C3C258BC5D3F}" dt="2018-11-04T09:42:08.101" v="562" actId="20577"/>
          <ac:spMkLst>
            <pc:docMk/>
            <pc:sldMk cId="1301749879" sldId="335"/>
            <ac:spMk id="47" creationId="{E1895C0C-F6AC-4710-840D-8DB1533217B1}"/>
          </ac:spMkLst>
        </pc:spChg>
        <pc:spChg chg="mod">
          <ac:chgData name="#ZHAO HENGRUI#" userId="ff931144-885e-464b-83eb-e99a03d05504" providerId="ADAL" clId="{5EE3D36E-ED22-054C-A101-C3C258BC5D3F}" dt="2018-11-04T09:00:32.246" v="15" actId="14100"/>
          <ac:spMkLst>
            <pc:docMk/>
            <pc:sldMk cId="1301749879" sldId="335"/>
            <ac:spMk id="49" creationId="{B38451C6-F40F-4B14-B169-1E91ECA49ACE}"/>
          </ac:spMkLst>
        </pc:spChg>
      </pc:sldChg>
      <pc:sldChg chg="modSp add del">
        <pc:chgData name="#ZHAO HENGRUI#" userId="ff931144-885e-464b-83eb-e99a03d05504" providerId="ADAL" clId="{5EE3D36E-ED22-054C-A101-C3C258BC5D3F}" dt="2018-11-04T09:08:55.806" v="33" actId="2696"/>
        <pc:sldMkLst>
          <pc:docMk/>
          <pc:sldMk cId="131618055" sldId="336"/>
        </pc:sldMkLst>
        <pc:spChg chg="mod">
          <ac:chgData name="#ZHAO HENGRUI#" userId="ff931144-885e-464b-83eb-e99a03d05504" providerId="ADAL" clId="{5EE3D36E-ED22-054C-A101-C3C258BC5D3F}" dt="2018-11-04T08:58:53.503" v="9" actId="20577"/>
          <ac:spMkLst>
            <pc:docMk/>
            <pc:sldMk cId="131618055" sldId="336"/>
            <ac:spMk id="122" creationId="{00000000-0000-0000-0000-000000000000}"/>
          </ac:spMkLst>
        </pc:spChg>
      </pc:sldChg>
    </pc:docChg>
  </pc:docChgLst>
  <pc:docChgLst>
    <pc:chgData name="#ZHAO HENGRUI#" userId="S::hengrui001@e.ntu.edu.sg::ff931144-885e-464b-83eb-e99a03d05504" providerId="AD" clId="Web-{9FBB5885-BA62-4776-A08E-59B4C674D108}"/>
    <pc:docChg chg="modSld">
      <pc:chgData name="#ZHAO HENGRUI#" userId="S::hengrui001@e.ntu.edu.sg::ff931144-885e-464b-83eb-e99a03d05504" providerId="AD" clId="Web-{9FBB5885-BA62-4776-A08E-59B4C674D108}" dt="2018-11-04T08:57:56.286" v="11" actId="14100"/>
      <pc:docMkLst>
        <pc:docMk/>
      </pc:docMkLst>
      <pc:sldChg chg="modSp">
        <pc:chgData name="#ZHAO HENGRUI#" userId="S::hengrui001@e.ntu.edu.sg::ff931144-885e-464b-83eb-e99a03d05504" providerId="AD" clId="Web-{9FBB5885-BA62-4776-A08E-59B4C674D108}" dt="2018-11-04T08:57:56.286" v="11" actId="14100"/>
        <pc:sldMkLst>
          <pc:docMk/>
          <pc:sldMk cId="0" sldId="259"/>
        </pc:sldMkLst>
        <pc:spChg chg="mod">
          <ac:chgData name="#ZHAO HENGRUI#" userId="S::hengrui001@e.ntu.edu.sg::ff931144-885e-464b-83eb-e99a03d05504" providerId="AD" clId="Web-{9FBB5885-BA62-4776-A08E-59B4C674D108}" dt="2018-11-04T08:57:56.286" v="11" actId="14100"/>
          <ac:spMkLst>
            <pc:docMk/>
            <pc:sldMk cId="0" sldId="259"/>
            <ac:spMk id="30" creationId="{00000000-0000-0000-0000-000000000000}"/>
          </ac:spMkLst>
        </pc:spChg>
      </pc:sldChg>
      <pc:sldChg chg="modSp">
        <pc:chgData name="#ZHAO HENGRUI#" userId="S::hengrui001@e.ntu.edu.sg::ff931144-885e-464b-83eb-e99a03d05504" providerId="AD" clId="Web-{9FBB5885-BA62-4776-A08E-59B4C674D108}" dt="2018-11-04T08:54:47.832" v="9" actId="20577"/>
        <pc:sldMkLst>
          <pc:docMk/>
          <pc:sldMk cId="27942882" sldId="327"/>
        </pc:sldMkLst>
        <pc:spChg chg="mod">
          <ac:chgData name="#ZHAO HENGRUI#" userId="S::hengrui001@e.ntu.edu.sg::ff931144-885e-464b-83eb-e99a03d05504" providerId="AD" clId="Web-{9FBB5885-BA62-4776-A08E-59B4C674D108}" dt="2018-11-04T08:54:47.832" v="9" actId="20577"/>
          <ac:spMkLst>
            <pc:docMk/>
            <pc:sldMk cId="27942882" sldId="327"/>
            <ac:spMk id="49" creationId="{B38451C6-F40F-4B14-B169-1E91ECA49ACE}"/>
          </ac:spMkLst>
        </pc:spChg>
      </pc:sldChg>
    </pc:docChg>
  </pc:docChgLst>
  <pc:docChgLst>
    <pc:chgData name="#LUO SHUANG#" userId="S::luos0009@e.ntu.edu.sg::485d9795-833c-4f38-8286-59a02f51af74" providerId="AD" clId="Web-{9C1BEE41-2B75-4ECF-9D2C-C13C9E0FAF8D}"/>
    <pc:docChg chg="modSld">
      <pc:chgData name="#LUO SHUANG#" userId="S::luos0009@e.ntu.edu.sg::485d9795-833c-4f38-8286-59a02f51af74" providerId="AD" clId="Web-{9C1BEE41-2B75-4ECF-9D2C-C13C9E0FAF8D}" dt="2018-11-03T10:04:26.364" v="58"/>
      <pc:docMkLst>
        <pc:docMk/>
      </pc:docMkLst>
      <pc:sldChg chg="modNotes">
        <pc:chgData name="#LUO SHUANG#" userId="S::luos0009@e.ntu.edu.sg::485d9795-833c-4f38-8286-59a02f51af74" providerId="AD" clId="Web-{9C1BEE41-2B75-4ECF-9D2C-C13C9E0FAF8D}" dt="2018-11-03T10:04:26.364" v="58"/>
        <pc:sldMkLst>
          <pc:docMk/>
          <pc:sldMk cId="0" sldId="256"/>
        </pc:sldMkLst>
      </pc:sldChg>
    </pc:docChg>
  </pc:docChgLst>
  <pc:docChgLst>
    <pc:chgData name="#LUO SHUANG#" userId="S::luos0009@e.ntu.edu.sg::485d9795-833c-4f38-8286-59a02f51af74" providerId="AD" clId="Web-{242EEAF0-6364-9B9B-4836-9CEF7B8B4573}"/>
    <pc:docChg chg="modSld">
      <pc:chgData name="#LUO SHUANG#" userId="S::luos0009@e.ntu.edu.sg::485d9795-833c-4f38-8286-59a02f51af74" providerId="AD" clId="Web-{242EEAF0-6364-9B9B-4836-9CEF7B8B4573}" dt="2018-11-05T06:19:05.335" v="10"/>
      <pc:docMkLst>
        <pc:docMk/>
      </pc:docMkLst>
      <pc:sldChg chg="modNotes">
        <pc:chgData name="#LUO SHUANG#" userId="S::luos0009@e.ntu.edu.sg::485d9795-833c-4f38-8286-59a02f51af74" providerId="AD" clId="Web-{242EEAF0-6364-9B9B-4836-9CEF7B8B4573}" dt="2018-11-05T06:18:29.084" v="0"/>
        <pc:sldMkLst>
          <pc:docMk/>
          <pc:sldMk cId="0" sldId="256"/>
        </pc:sldMkLst>
      </pc:sldChg>
      <pc:sldChg chg="modNotes">
        <pc:chgData name="#LUO SHUANG#" userId="S::luos0009@e.ntu.edu.sg::485d9795-833c-4f38-8286-59a02f51af74" providerId="AD" clId="Web-{242EEAF0-6364-9B9B-4836-9CEF7B8B4573}" dt="2018-11-05T06:18:40.366" v="2"/>
        <pc:sldMkLst>
          <pc:docMk/>
          <pc:sldMk cId="0" sldId="258"/>
        </pc:sldMkLst>
      </pc:sldChg>
      <pc:sldChg chg="modNotes">
        <pc:chgData name="#LUO SHUANG#" userId="S::luos0009@e.ntu.edu.sg::485d9795-833c-4f38-8286-59a02f51af74" providerId="AD" clId="Web-{242EEAF0-6364-9B9B-4836-9CEF7B8B4573}" dt="2018-11-05T06:18:44.678" v="4"/>
        <pc:sldMkLst>
          <pc:docMk/>
          <pc:sldMk cId="0" sldId="259"/>
        </pc:sldMkLst>
      </pc:sldChg>
      <pc:sldChg chg="modNotes">
        <pc:chgData name="#LUO SHUANG#" userId="S::luos0009@e.ntu.edu.sg::485d9795-833c-4f38-8286-59a02f51af74" providerId="AD" clId="Web-{242EEAF0-6364-9B9B-4836-9CEF7B8B4573}" dt="2018-11-05T06:18:35.366" v="1"/>
        <pc:sldMkLst>
          <pc:docMk/>
          <pc:sldMk cId="3233802182" sldId="305"/>
        </pc:sldMkLst>
      </pc:sldChg>
      <pc:sldChg chg="modNotes">
        <pc:chgData name="#LUO SHUANG#" userId="S::luos0009@e.ntu.edu.sg::485d9795-833c-4f38-8286-59a02f51af74" providerId="AD" clId="Web-{242EEAF0-6364-9B9B-4836-9CEF7B8B4573}" dt="2018-11-05T06:18:47.069" v="5"/>
        <pc:sldMkLst>
          <pc:docMk/>
          <pc:sldMk cId="2140233670" sldId="322"/>
        </pc:sldMkLst>
      </pc:sldChg>
      <pc:sldChg chg="modNotes">
        <pc:chgData name="#LUO SHUANG#" userId="S::luos0009@e.ntu.edu.sg::485d9795-833c-4f38-8286-59a02f51af74" providerId="AD" clId="Web-{242EEAF0-6364-9B9B-4836-9CEF7B8B4573}" dt="2018-11-05T06:18:50.225" v="6"/>
        <pc:sldMkLst>
          <pc:docMk/>
          <pc:sldMk cId="1588590873" sldId="323"/>
        </pc:sldMkLst>
      </pc:sldChg>
      <pc:sldChg chg="modNotes">
        <pc:chgData name="#LUO SHUANG#" userId="S::luos0009@e.ntu.edu.sg::485d9795-833c-4f38-8286-59a02f51af74" providerId="AD" clId="Web-{242EEAF0-6364-9B9B-4836-9CEF7B8B4573}" dt="2018-11-05T06:18:52.600" v="7"/>
        <pc:sldMkLst>
          <pc:docMk/>
          <pc:sldMk cId="1262168468" sldId="324"/>
        </pc:sldMkLst>
      </pc:sldChg>
      <pc:sldChg chg="modNotes">
        <pc:chgData name="#LUO SHUANG#" userId="S::luos0009@e.ntu.edu.sg::485d9795-833c-4f38-8286-59a02f51af74" providerId="AD" clId="Web-{242EEAF0-6364-9B9B-4836-9CEF7B8B4573}" dt="2018-11-05T06:18:59.038" v="8"/>
        <pc:sldMkLst>
          <pc:docMk/>
          <pc:sldMk cId="3068709723" sldId="325"/>
        </pc:sldMkLst>
      </pc:sldChg>
      <pc:sldChg chg="modNotes">
        <pc:chgData name="#LUO SHUANG#" userId="S::luos0009@e.ntu.edu.sg::485d9795-833c-4f38-8286-59a02f51af74" providerId="AD" clId="Web-{242EEAF0-6364-9B9B-4836-9CEF7B8B4573}" dt="2018-11-05T06:19:02.868" v="9"/>
        <pc:sldMkLst>
          <pc:docMk/>
          <pc:sldMk cId="15914235" sldId="326"/>
        </pc:sldMkLst>
      </pc:sldChg>
      <pc:sldChg chg="modNotes">
        <pc:chgData name="#LUO SHUANG#" userId="S::luos0009@e.ntu.edu.sg::485d9795-833c-4f38-8286-59a02f51af74" providerId="AD" clId="Web-{242EEAF0-6364-9B9B-4836-9CEF7B8B4573}" dt="2018-11-05T06:19:05.335" v="10"/>
        <pc:sldMkLst>
          <pc:docMk/>
          <pc:sldMk cId="27942882" sldId="327"/>
        </pc:sldMkLst>
      </pc:sldChg>
    </pc:docChg>
  </pc:docChgLst>
  <pc:docChgLst>
    <pc:chgData name=" " userId="485d9795-833c-4f38-8286-59a02f51af74" providerId="ADAL" clId="{6167E00A-CD72-4541-96CB-32D683CF2198}"/>
    <pc:docChg chg="undo redo custSel addSld delSld modSld sldOrd">
      <pc:chgData name=" " userId="485d9795-833c-4f38-8286-59a02f51af74" providerId="ADAL" clId="{6167E00A-CD72-4541-96CB-32D683CF2198}" dt="2018-11-03T12:21:13.211" v="1269" actId="20577"/>
      <pc:docMkLst>
        <pc:docMk/>
      </pc:docMkLst>
      <pc:sldChg chg="modNotesTx">
        <pc:chgData name=" " userId="485d9795-833c-4f38-8286-59a02f51af74" providerId="ADAL" clId="{6167E00A-CD72-4541-96CB-32D683CF2198}" dt="2018-11-03T10:05:41.380" v="0" actId="20577"/>
        <pc:sldMkLst>
          <pc:docMk/>
          <pc:sldMk cId="0" sldId="256"/>
        </pc:sldMkLst>
      </pc:sldChg>
      <pc:sldChg chg="addSp delSp modSp">
        <pc:chgData name=" " userId="485d9795-833c-4f38-8286-59a02f51af74" providerId="ADAL" clId="{6167E00A-CD72-4541-96CB-32D683CF2198}" dt="2018-11-03T11:07:41.580" v="56" actId="5793"/>
        <pc:sldMkLst>
          <pc:docMk/>
          <pc:sldMk cId="0" sldId="258"/>
        </pc:sldMkLst>
        <pc:spChg chg="mod">
          <ac:chgData name=" " userId="485d9795-833c-4f38-8286-59a02f51af74" providerId="ADAL" clId="{6167E00A-CD72-4541-96CB-32D683CF2198}" dt="2018-11-03T11:07:41.580" v="56" actId="5793"/>
          <ac:spMkLst>
            <pc:docMk/>
            <pc:sldMk cId="0" sldId="258"/>
            <ac:spMk id="122" creationId="{00000000-0000-0000-0000-000000000000}"/>
          </ac:spMkLst>
        </pc:spChg>
        <pc:picChg chg="del">
          <ac:chgData name=" " userId="485d9795-833c-4f38-8286-59a02f51af74" providerId="ADAL" clId="{6167E00A-CD72-4541-96CB-32D683CF2198}" dt="2018-11-03T11:01:10.565" v="24" actId="478"/>
          <ac:picMkLst>
            <pc:docMk/>
            <pc:sldMk cId="0" sldId="258"/>
            <ac:picMk id="5" creationId="{00000000-0000-0000-0000-000000000000}"/>
          </ac:picMkLst>
        </pc:picChg>
        <pc:picChg chg="del">
          <ac:chgData name=" " userId="485d9795-833c-4f38-8286-59a02f51af74" providerId="ADAL" clId="{6167E00A-CD72-4541-96CB-32D683CF2198}" dt="2018-11-03T11:01:08.875" v="23" actId="478"/>
          <ac:picMkLst>
            <pc:docMk/>
            <pc:sldMk cId="0" sldId="258"/>
            <ac:picMk id="6" creationId="{00000000-0000-0000-0000-000000000000}"/>
          </ac:picMkLst>
        </pc:picChg>
        <pc:picChg chg="add mod">
          <ac:chgData name=" " userId="485d9795-833c-4f38-8286-59a02f51af74" providerId="ADAL" clId="{6167E00A-CD72-4541-96CB-32D683CF2198}" dt="2018-11-03T11:02:23.850" v="28" actId="1076"/>
          <ac:picMkLst>
            <pc:docMk/>
            <pc:sldMk cId="0" sldId="258"/>
            <ac:picMk id="1026" creationId="{35339F9B-B1A5-4BC1-AF4D-0D95069A869C}"/>
          </ac:picMkLst>
        </pc:picChg>
      </pc:sldChg>
      <pc:sldChg chg="addSp modSp">
        <pc:chgData name=" " userId="485d9795-833c-4f38-8286-59a02f51af74" providerId="ADAL" clId="{6167E00A-CD72-4541-96CB-32D683CF2198}" dt="2018-11-03T10:59:12.610" v="18" actId="1035"/>
        <pc:sldMkLst>
          <pc:docMk/>
          <pc:sldMk cId="0" sldId="259"/>
        </pc:sldMkLst>
        <pc:spChg chg="mod">
          <ac:chgData name=" " userId="485d9795-833c-4f38-8286-59a02f51af74" providerId="ADAL" clId="{6167E00A-CD72-4541-96CB-32D683CF2198}" dt="2018-11-03T10:58:41.033" v="13" actId="207"/>
          <ac:spMkLst>
            <pc:docMk/>
            <pc:sldMk cId="0" sldId="259"/>
            <ac:spMk id="29" creationId="{BD4D747C-4ACE-484B-B78C-C712F28C41A5}"/>
          </ac:spMkLst>
        </pc:spChg>
        <pc:spChg chg="mod">
          <ac:chgData name=" " userId="485d9795-833c-4f38-8286-59a02f51af74" providerId="ADAL" clId="{6167E00A-CD72-4541-96CB-32D683CF2198}" dt="2018-11-03T10:57:56.742" v="9" actId="108"/>
          <ac:spMkLst>
            <pc:docMk/>
            <pc:sldMk cId="0" sldId="259"/>
            <ac:spMk id="31" creationId="{AFAEABB5-D5F8-2A4F-8078-CB93BB34ADBC}"/>
          </ac:spMkLst>
        </pc:spChg>
        <pc:spChg chg="mod">
          <ac:chgData name=" " userId="485d9795-833c-4f38-8286-59a02f51af74" providerId="ADAL" clId="{6167E00A-CD72-4541-96CB-32D683CF2198}" dt="2018-11-03T10:58:54.658" v="14" actId="108"/>
          <ac:spMkLst>
            <pc:docMk/>
            <pc:sldMk cId="0" sldId="259"/>
            <ac:spMk id="33" creationId="{3EB4EEDF-12A9-7744-9348-E0829ED0A972}"/>
          </ac:spMkLst>
        </pc:spChg>
        <pc:spChg chg="mod">
          <ac:chgData name=" " userId="485d9795-833c-4f38-8286-59a02f51af74" providerId="ADAL" clId="{6167E00A-CD72-4541-96CB-32D683CF2198}" dt="2018-11-03T10:57:52.419" v="8" actId="108"/>
          <ac:spMkLst>
            <pc:docMk/>
            <pc:sldMk cId="0" sldId="259"/>
            <ac:spMk id="35" creationId="{C3880E5C-0E1F-7246-B66B-8F6D8C004ACD}"/>
          </ac:spMkLst>
        </pc:spChg>
        <pc:picChg chg="add mod">
          <ac:chgData name=" " userId="485d9795-833c-4f38-8286-59a02f51af74" providerId="ADAL" clId="{6167E00A-CD72-4541-96CB-32D683CF2198}" dt="2018-11-03T10:58:07.995" v="11" actId="1076"/>
          <ac:picMkLst>
            <pc:docMk/>
            <pc:sldMk cId="0" sldId="259"/>
            <ac:picMk id="28" creationId="{A264777B-7C2E-4C42-B452-D0EE0DCCE280}"/>
          </ac:picMkLst>
        </pc:picChg>
        <pc:picChg chg="add mod">
          <ac:chgData name=" " userId="485d9795-833c-4f38-8286-59a02f51af74" providerId="ADAL" clId="{6167E00A-CD72-4541-96CB-32D683CF2198}" dt="2018-11-03T10:59:12.610" v="18" actId="1035"/>
          <ac:picMkLst>
            <pc:docMk/>
            <pc:sldMk cId="0" sldId="259"/>
            <ac:picMk id="46" creationId="{81FAE0E8-8B06-4E5F-9891-B0D47B2B28FA}"/>
          </ac:picMkLst>
        </pc:picChg>
      </pc:sldChg>
      <pc:sldChg chg="modSp">
        <pc:chgData name=" " userId="485d9795-833c-4f38-8286-59a02f51af74" providerId="ADAL" clId="{6167E00A-CD72-4541-96CB-32D683CF2198}" dt="2018-11-03T12:20:18.320" v="1268"/>
        <pc:sldMkLst>
          <pc:docMk/>
          <pc:sldMk cId="3233802182" sldId="305"/>
        </pc:sldMkLst>
        <pc:spChg chg="mod">
          <ac:chgData name=" " userId="485d9795-833c-4f38-8286-59a02f51af74" providerId="ADAL" clId="{6167E00A-CD72-4541-96CB-32D683CF2198}" dt="2018-11-03T12:19:52.835" v="1262" actId="20577"/>
          <ac:spMkLst>
            <pc:docMk/>
            <pc:sldMk cId="3233802182" sldId="305"/>
            <ac:spMk id="13" creationId="{00000000-0000-0000-0000-000000000000}"/>
          </ac:spMkLst>
        </pc:spChg>
        <pc:spChg chg="mod">
          <ac:chgData name=" " userId="485d9795-833c-4f38-8286-59a02f51af74" providerId="ADAL" clId="{6167E00A-CD72-4541-96CB-32D683CF2198}" dt="2018-11-03T12:19:48.838" v="1261" actId="20577"/>
          <ac:spMkLst>
            <pc:docMk/>
            <pc:sldMk cId="3233802182" sldId="305"/>
            <ac:spMk id="14" creationId="{00000000-0000-0000-0000-000000000000}"/>
          </ac:spMkLst>
        </pc:spChg>
        <pc:spChg chg="mod">
          <ac:chgData name=" " userId="485d9795-833c-4f38-8286-59a02f51af74" providerId="ADAL" clId="{6167E00A-CD72-4541-96CB-32D683CF2198}" dt="2018-11-03T12:20:18.320" v="1268"/>
          <ac:spMkLst>
            <pc:docMk/>
            <pc:sldMk cId="3233802182" sldId="305"/>
            <ac:spMk id="15" creationId="{00000000-0000-0000-0000-000000000000}"/>
          </ac:spMkLst>
        </pc:spChg>
      </pc:sldChg>
      <pc:sldChg chg="modSp">
        <pc:chgData name=" " userId="485d9795-833c-4f38-8286-59a02f51af74" providerId="ADAL" clId="{6167E00A-CD72-4541-96CB-32D683CF2198}" dt="2018-11-03T12:18:39.040" v="1244"/>
        <pc:sldMkLst>
          <pc:docMk/>
          <pc:sldMk cId="1219261003" sldId="315"/>
        </pc:sldMkLst>
        <pc:spChg chg="mod">
          <ac:chgData name=" " userId="485d9795-833c-4f38-8286-59a02f51af74" providerId="ADAL" clId="{6167E00A-CD72-4541-96CB-32D683CF2198}" dt="2018-11-03T12:18:39.040" v="1244"/>
          <ac:spMkLst>
            <pc:docMk/>
            <pc:sldMk cId="1219261003" sldId="315"/>
            <ac:spMk id="36" creationId="{00000000-0000-0000-0000-000000000000}"/>
          </ac:spMkLst>
        </pc:spChg>
      </pc:sldChg>
      <pc:sldChg chg="addSp delSp modSp add">
        <pc:chgData name=" " userId="485d9795-833c-4f38-8286-59a02f51af74" providerId="ADAL" clId="{6167E00A-CD72-4541-96CB-32D683CF2198}" dt="2018-11-03T11:11:05.003" v="88" actId="1076"/>
        <pc:sldMkLst>
          <pc:docMk/>
          <pc:sldMk cId="2140233670" sldId="322"/>
        </pc:sldMkLst>
        <pc:spChg chg="del">
          <ac:chgData name=" " userId="485d9795-833c-4f38-8286-59a02f51af74" providerId="ADAL" clId="{6167E00A-CD72-4541-96CB-32D683CF2198}" dt="2018-11-03T11:05:56.282" v="33" actId="478"/>
          <ac:spMkLst>
            <pc:docMk/>
            <pc:sldMk cId="2140233670" sldId="322"/>
            <ac:spMk id="30" creationId="{00000000-0000-0000-0000-000000000000}"/>
          </ac:spMkLst>
        </pc:spChg>
        <pc:spChg chg="del">
          <ac:chgData name=" " userId="485d9795-833c-4f38-8286-59a02f51af74" providerId="ADAL" clId="{6167E00A-CD72-4541-96CB-32D683CF2198}" dt="2018-11-03T11:06:25.943" v="42" actId="478"/>
          <ac:spMkLst>
            <pc:docMk/>
            <pc:sldMk cId="2140233670" sldId="322"/>
            <ac:spMk id="32" creationId="{00000000-0000-0000-0000-000000000000}"/>
          </ac:spMkLst>
        </pc:spChg>
        <pc:spChg chg="add del">
          <ac:chgData name=" " userId="485d9795-833c-4f38-8286-59a02f51af74" providerId="ADAL" clId="{6167E00A-CD72-4541-96CB-32D683CF2198}" dt="2018-11-03T11:06:03.365" v="37"/>
          <ac:spMkLst>
            <pc:docMk/>
            <pc:sldMk cId="2140233670" sldId="322"/>
            <ac:spMk id="48" creationId="{B09F6D05-4F85-4C2E-8084-98CA731F0BAE}"/>
          </ac:spMkLst>
        </pc:spChg>
        <pc:spChg chg="add mod">
          <ac:chgData name=" " userId="485d9795-833c-4f38-8286-59a02f51af74" providerId="ADAL" clId="{6167E00A-CD72-4541-96CB-32D683CF2198}" dt="2018-11-03T11:08:20.415" v="68" actId="20577"/>
          <ac:spMkLst>
            <pc:docMk/>
            <pc:sldMk cId="2140233670" sldId="322"/>
            <ac:spMk id="49" creationId="{B38451C6-F40F-4B14-B169-1E91ECA49ACE}"/>
          </ac:spMkLst>
        </pc:spChg>
        <pc:spChg chg="add mod">
          <ac:chgData name=" " userId="485d9795-833c-4f38-8286-59a02f51af74" providerId="ADAL" clId="{6167E00A-CD72-4541-96CB-32D683CF2198}" dt="2018-11-03T11:11:02.150" v="87" actId="20577"/>
          <ac:spMkLst>
            <pc:docMk/>
            <pc:sldMk cId="2140233670" sldId="322"/>
            <ac:spMk id="51" creationId="{5331ACE1-DDC5-42B1-9608-217C3EAFC2C4}"/>
          </ac:spMkLst>
        </pc:spChg>
        <pc:picChg chg="add mod">
          <ac:chgData name=" " userId="485d9795-833c-4f38-8286-59a02f51af74" providerId="ADAL" clId="{6167E00A-CD72-4541-96CB-32D683CF2198}" dt="2018-11-03T11:11:05.003" v="88" actId="1076"/>
          <ac:picMkLst>
            <pc:docMk/>
            <pc:sldMk cId="2140233670" sldId="322"/>
            <ac:picMk id="2" creationId="{2669B4B3-3E3F-4DED-AA47-FCB417C4748E}"/>
          </ac:picMkLst>
        </pc:picChg>
        <pc:picChg chg="del">
          <ac:chgData name=" " userId="485d9795-833c-4f38-8286-59a02f51af74" providerId="ADAL" clId="{6167E00A-CD72-4541-96CB-32D683CF2198}" dt="2018-11-03T11:06:04.623" v="38" actId="478"/>
          <ac:picMkLst>
            <pc:docMk/>
            <pc:sldMk cId="2140233670" sldId="322"/>
            <ac:picMk id="4" creationId="{B7DF3759-762A-ED4B-A6F6-0092ABA9A214}"/>
          </ac:picMkLst>
        </pc:picChg>
        <pc:picChg chg="add del">
          <ac:chgData name=" " userId="485d9795-833c-4f38-8286-59a02f51af74" providerId="ADAL" clId="{6167E00A-CD72-4541-96CB-32D683CF2198}" dt="2018-11-03T11:06:06.956" v="40" actId="478"/>
          <ac:picMkLst>
            <pc:docMk/>
            <pc:sldMk cId="2140233670" sldId="322"/>
            <ac:picMk id="6" creationId="{BBDC032E-23A7-DB43-BD90-6281C72045A8}"/>
          </ac:picMkLst>
        </pc:picChg>
        <pc:picChg chg="del">
          <ac:chgData name=" " userId="485d9795-833c-4f38-8286-59a02f51af74" providerId="ADAL" clId="{6167E00A-CD72-4541-96CB-32D683CF2198}" dt="2018-11-03T11:06:05.715" v="39" actId="478"/>
          <ac:picMkLst>
            <pc:docMk/>
            <pc:sldMk cId="2140233670" sldId="322"/>
            <ac:picMk id="47" creationId="{F5F41321-89EE-394B-B8A9-D335A6595135}"/>
          </ac:picMkLst>
        </pc:picChg>
        <pc:picChg chg="del mod">
          <ac:chgData name=" " userId="485d9795-833c-4f38-8286-59a02f51af74" providerId="ADAL" clId="{6167E00A-CD72-4541-96CB-32D683CF2198}" dt="2018-11-03T11:09:18.284" v="69" actId="478"/>
          <ac:picMkLst>
            <pc:docMk/>
            <pc:sldMk cId="2140233670" sldId="322"/>
            <ac:picMk id="50" creationId="{035A7426-39EE-0B42-954F-5253C0317FF6}"/>
          </ac:picMkLst>
        </pc:picChg>
      </pc:sldChg>
      <pc:sldChg chg="addSp delSp modSp add">
        <pc:chgData name=" " userId="485d9795-833c-4f38-8286-59a02f51af74" providerId="ADAL" clId="{6167E00A-CD72-4541-96CB-32D683CF2198}" dt="2018-11-03T11:15:44.636" v="192" actId="1035"/>
        <pc:sldMkLst>
          <pc:docMk/>
          <pc:sldMk cId="1588590873" sldId="323"/>
        </pc:sldMkLst>
        <pc:spChg chg="mod">
          <ac:chgData name=" " userId="485d9795-833c-4f38-8286-59a02f51af74" providerId="ADAL" clId="{6167E00A-CD72-4541-96CB-32D683CF2198}" dt="2018-11-03T11:12:50.815" v="106" actId="20577"/>
          <ac:spMkLst>
            <pc:docMk/>
            <pc:sldMk cId="1588590873" sldId="323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1:14:13.454" v="136" actId="5793"/>
          <ac:spMkLst>
            <pc:docMk/>
            <pc:sldMk cId="1588590873" sldId="323"/>
            <ac:spMk id="49" creationId="{B38451C6-F40F-4B14-B169-1E91ECA49ACE}"/>
          </ac:spMkLst>
        </pc:spChg>
        <pc:spChg chg="mod">
          <ac:chgData name=" " userId="485d9795-833c-4f38-8286-59a02f51af74" providerId="ADAL" clId="{6167E00A-CD72-4541-96CB-32D683CF2198}" dt="2018-11-03T11:15:39.536" v="180" actId="5793"/>
          <ac:spMkLst>
            <pc:docMk/>
            <pc:sldMk cId="1588590873" sldId="323"/>
            <ac:spMk id="51" creationId="{5331ACE1-DDC5-42B1-9608-217C3EAFC2C4}"/>
          </ac:spMkLst>
        </pc:spChg>
        <pc:picChg chg="del">
          <ac:chgData name=" " userId="485d9795-833c-4f38-8286-59a02f51af74" providerId="ADAL" clId="{6167E00A-CD72-4541-96CB-32D683CF2198}" dt="2018-11-03T11:14:17.589" v="137" actId="478"/>
          <ac:picMkLst>
            <pc:docMk/>
            <pc:sldMk cId="1588590873" sldId="323"/>
            <ac:picMk id="2" creationId="{2669B4B3-3E3F-4DED-AA47-FCB417C4748E}"/>
          </ac:picMkLst>
        </pc:picChg>
        <pc:picChg chg="add mod">
          <ac:chgData name=" " userId="485d9795-833c-4f38-8286-59a02f51af74" providerId="ADAL" clId="{6167E00A-CD72-4541-96CB-32D683CF2198}" dt="2018-11-03T11:15:44.636" v="192" actId="1035"/>
          <ac:picMkLst>
            <pc:docMk/>
            <pc:sldMk cId="1588590873" sldId="323"/>
            <ac:picMk id="3" creationId="{42242DBE-0AFA-4C8B-908A-FFBB3187FB2D}"/>
          </ac:picMkLst>
        </pc:picChg>
      </pc:sldChg>
      <pc:sldChg chg="addSp delSp modSp add">
        <pc:chgData name=" " userId="485d9795-833c-4f38-8286-59a02f51af74" providerId="ADAL" clId="{6167E00A-CD72-4541-96CB-32D683CF2198}" dt="2018-11-03T11:21:49.235" v="527" actId="1036"/>
        <pc:sldMkLst>
          <pc:docMk/>
          <pc:sldMk cId="1262168468" sldId="324"/>
        </pc:sldMkLst>
        <pc:spChg chg="mod">
          <ac:chgData name=" " userId="485d9795-833c-4f38-8286-59a02f51af74" providerId="ADAL" clId="{6167E00A-CD72-4541-96CB-32D683CF2198}" dt="2018-11-03T11:17:38.621" v="221" actId="20577"/>
          <ac:spMkLst>
            <pc:docMk/>
            <pc:sldMk cId="1262168468" sldId="324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1:21:40.175" v="505" actId="5793"/>
          <ac:spMkLst>
            <pc:docMk/>
            <pc:sldMk cId="1262168468" sldId="324"/>
            <ac:spMk id="49" creationId="{B38451C6-F40F-4B14-B169-1E91ECA49ACE}"/>
          </ac:spMkLst>
        </pc:spChg>
        <pc:spChg chg="add del mod">
          <ac:chgData name=" " userId="485d9795-833c-4f38-8286-59a02f51af74" providerId="ADAL" clId="{6167E00A-CD72-4541-96CB-32D683CF2198}" dt="2018-11-03T11:21:42.154" v="507" actId="5793"/>
          <ac:spMkLst>
            <pc:docMk/>
            <pc:sldMk cId="1262168468" sldId="324"/>
            <ac:spMk id="51" creationId="{5331ACE1-DDC5-42B1-9608-217C3EAFC2C4}"/>
          </ac:spMkLst>
        </pc:spChg>
        <pc:picChg chg="add mod">
          <ac:chgData name=" " userId="485d9795-833c-4f38-8286-59a02f51af74" providerId="ADAL" clId="{6167E00A-CD72-4541-96CB-32D683CF2198}" dt="2018-11-03T11:21:44.493" v="514" actId="1036"/>
          <ac:picMkLst>
            <pc:docMk/>
            <pc:sldMk cId="1262168468" sldId="324"/>
            <ac:picMk id="2" creationId="{1188925C-9862-4975-960C-8B0A31AD9EF9}"/>
          </ac:picMkLst>
        </pc:picChg>
        <pc:picChg chg="add del">
          <ac:chgData name=" " userId="485d9795-833c-4f38-8286-59a02f51af74" providerId="ADAL" clId="{6167E00A-CD72-4541-96CB-32D683CF2198}" dt="2018-11-03T11:18:03.908" v="228" actId="478"/>
          <ac:picMkLst>
            <pc:docMk/>
            <pc:sldMk cId="1262168468" sldId="324"/>
            <ac:picMk id="3" creationId="{42242DBE-0AFA-4C8B-908A-FFBB3187FB2D}"/>
          </ac:picMkLst>
        </pc:picChg>
        <pc:picChg chg="add mod">
          <ac:chgData name=" " userId="485d9795-833c-4f38-8286-59a02f51af74" providerId="ADAL" clId="{6167E00A-CD72-4541-96CB-32D683CF2198}" dt="2018-11-03T11:21:49.235" v="527" actId="1036"/>
          <ac:picMkLst>
            <pc:docMk/>
            <pc:sldMk cId="1262168468" sldId="324"/>
            <ac:picMk id="4" creationId="{2A9B9E62-71F4-45F4-B3B3-459B558F3D4C}"/>
          </ac:picMkLst>
        </pc:picChg>
      </pc:sldChg>
      <pc:sldChg chg="addSp delSp modSp add">
        <pc:chgData name=" " userId="485d9795-833c-4f38-8286-59a02f51af74" providerId="ADAL" clId="{6167E00A-CD72-4541-96CB-32D683CF2198}" dt="2018-11-03T11:47:10.040" v="584" actId="20577"/>
        <pc:sldMkLst>
          <pc:docMk/>
          <pc:sldMk cId="3068709723" sldId="325"/>
        </pc:sldMkLst>
        <pc:spChg chg="mod">
          <ac:chgData name=" " userId="485d9795-833c-4f38-8286-59a02f51af74" providerId="ADAL" clId="{6167E00A-CD72-4541-96CB-32D683CF2198}" dt="2018-11-03T11:22:12.644" v="544" actId="20577"/>
          <ac:spMkLst>
            <pc:docMk/>
            <pc:sldMk cId="3068709723" sldId="325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1:47:10.040" v="584" actId="20577"/>
          <ac:spMkLst>
            <pc:docMk/>
            <pc:sldMk cId="3068709723" sldId="325"/>
            <ac:spMk id="49" creationId="{B38451C6-F40F-4B14-B169-1E91ECA49ACE}"/>
          </ac:spMkLst>
        </pc:spChg>
        <pc:spChg chg="del">
          <ac:chgData name=" " userId="485d9795-833c-4f38-8286-59a02f51af74" providerId="ADAL" clId="{6167E00A-CD72-4541-96CB-32D683CF2198}" dt="2018-11-03T11:45:55.227" v="573" actId="478"/>
          <ac:spMkLst>
            <pc:docMk/>
            <pc:sldMk cId="3068709723" sldId="325"/>
            <ac:spMk id="51" creationId="{5331ACE1-DDC5-42B1-9608-217C3EAFC2C4}"/>
          </ac:spMkLst>
        </pc:spChg>
        <pc:picChg chg="del">
          <ac:chgData name=" " userId="485d9795-833c-4f38-8286-59a02f51af74" providerId="ADAL" clId="{6167E00A-CD72-4541-96CB-32D683CF2198}" dt="2018-11-03T11:22:14.394" v="545" actId="478"/>
          <ac:picMkLst>
            <pc:docMk/>
            <pc:sldMk cId="3068709723" sldId="325"/>
            <ac:picMk id="2" creationId="{1188925C-9862-4975-960C-8B0A31AD9EF9}"/>
          </ac:picMkLst>
        </pc:picChg>
        <pc:picChg chg="add mod">
          <ac:chgData name=" " userId="485d9795-833c-4f38-8286-59a02f51af74" providerId="ADAL" clId="{6167E00A-CD72-4541-96CB-32D683CF2198}" dt="2018-11-03T11:46:11.636" v="579" actId="1076"/>
          <ac:picMkLst>
            <pc:docMk/>
            <pc:sldMk cId="3068709723" sldId="325"/>
            <ac:picMk id="3" creationId="{A2A85058-C34F-4C16-9CB5-D18370577E47}"/>
          </ac:picMkLst>
        </pc:picChg>
        <pc:picChg chg="del">
          <ac:chgData name=" " userId="485d9795-833c-4f38-8286-59a02f51af74" providerId="ADAL" clId="{6167E00A-CD72-4541-96CB-32D683CF2198}" dt="2018-11-03T11:22:15.680" v="546" actId="478"/>
          <ac:picMkLst>
            <pc:docMk/>
            <pc:sldMk cId="3068709723" sldId="325"/>
            <ac:picMk id="4" creationId="{2A9B9E62-71F4-45F4-B3B3-459B558F3D4C}"/>
          </ac:picMkLst>
        </pc:picChg>
        <pc:picChg chg="add del mod">
          <ac:chgData name=" " userId="485d9795-833c-4f38-8286-59a02f51af74" providerId="ADAL" clId="{6167E00A-CD72-4541-96CB-32D683CF2198}" dt="2018-11-03T11:46:13.899" v="580" actId="1076"/>
          <ac:picMkLst>
            <pc:docMk/>
            <pc:sldMk cId="3068709723" sldId="325"/>
            <ac:picMk id="2050" creationId="{E4924D29-0CE3-4AE7-8AFD-95CB282E25DE}"/>
          </ac:picMkLst>
        </pc:picChg>
      </pc:sldChg>
      <pc:sldChg chg="addSp delSp modSp add">
        <pc:chgData name=" " userId="485d9795-833c-4f38-8286-59a02f51af74" providerId="ADAL" clId="{6167E00A-CD72-4541-96CB-32D683CF2198}" dt="2018-11-03T11:52:37.372" v="681" actId="20577"/>
        <pc:sldMkLst>
          <pc:docMk/>
          <pc:sldMk cId="15914235" sldId="326"/>
        </pc:sldMkLst>
        <pc:spChg chg="mod">
          <ac:chgData name=" " userId="485d9795-833c-4f38-8286-59a02f51af74" providerId="ADAL" clId="{6167E00A-CD72-4541-96CB-32D683CF2198}" dt="2018-11-03T11:48:21.869" v="587"/>
          <ac:spMkLst>
            <pc:docMk/>
            <pc:sldMk cId="15914235" sldId="326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1:51:10.032" v="625" actId="207"/>
          <ac:spMkLst>
            <pc:docMk/>
            <pc:sldMk cId="15914235" sldId="326"/>
            <ac:spMk id="31" creationId="{AFAEABB5-D5F8-2A4F-8078-CB93BB34ADBC}"/>
          </ac:spMkLst>
        </pc:spChg>
        <pc:spChg chg="mod">
          <ac:chgData name=" " userId="485d9795-833c-4f38-8286-59a02f51af74" providerId="ADAL" clId="{6167E00A-CD72-4541-96CB-32D683CF2198}" dt="2018-11-03T11:51:03.014" v="624" actId="207"/>
          <ac:spMkLst>
            <pc:docMk/>
            <pc:sldMk cId="15914235" sldId="326"/>
            <ac:spMk id="35" creationId="{C3880E5C-0E1F-7246-B66B-8F6D8C004ACD}"/>
          </ac:spMkLst>
        </pc:spChg>
        <pc:spChg chg="mod">
          <ac:chgData name=" " userId="485d9795-833c-4f38-8286-59a02f51af74" providerId="ADAL" clId="{6167E00A-CD72-4541-96CB-32D683CF2198}" dt="2018-11-03T11:50:43.115" v="622" actId="207"/>
          <ac:spMkLst>
            <pc:docMk/>
            <pc:sldMk cId="15914235" sldId="326"/>
            <ac:spMk id="37" creationId="{E5327F73-E537-D148-BEC6-E8292384A327}"/>
          </ac:spMkLst>
        </pc:spChg>
        <pc:spChg chg="mod">
          <ac:chgData name=" " userId="485d9795-833c-4f38-8286-59a02f51af74" providerId="ADAL" clId="{6167E00A-CD72-4541-96CB-32D683CF2198}" dt="2018-11-03T11:50:47.437" v="623" actId="207"/>
          <ac:spMkLst>
            <pc:docMk/>
            <pc:sldMk cId="15914235" sldId="326"/>
            <ac:spMk id="39" creationId="{2C0E1B6E-7C45-E14B-A288-8F80E481C9E1}"/>
          </ac:spMkLst>
        </pc:spChg>
        <pc:spChg chg="mod">
          <ac:chgData name=" " userId="485d9795-833c-4f38-8286-59a02f51af74" providerId="ADAL" clId="{6167E00A-CD72-4541-96CB-32D683CF2198}" dt="2018-11-03T11:50:30.955" v="621" actId="108"/>
          <ac:spMkLst>
            <pc:docMk/>
            <pc:sldMk cId="15914235" sldId="326"/>
            <ac:spMk id="40" creationId="{4C6EAF4A-91DB-2743-B290-8AE5F116AD31}"/>
          </ac:spMkLst>
        </pc:spChg>
        <pc:spChg chg="mod">
          <ac:chgData name=" " userId="485d9795-833c-4f38-8286-59a02f51af74" providerId="ADAL" clId="{6167E00A-CD72-4541-96CB-32D683CF2198}" dt="2018-11-03T11:52:37.372" v="681" actId="20577"/>
          <ac:spMkLst>
            <pc:docMk/>
            <pc:sldMk cId="15914235" sldId="326"/>
            <ac:spMk id="49" creationId="{B38451C6-F40F-4B14-B169-1E91ECA49ACE}"/>
          </ac:spMkLst>
        </pc:spChg>
        <pc:picChg chg="add mod">
          <ac:chgData name=" " userId="485d9795-833c-4f38-8286-59a02f51af74" providerId="ADAL" clId="{6167E00A-CD72-4541-96CB-32D683CF2198}" dt="2018-11-03T11:51:34.851" v="635" actId="1076"/>
          <ac:picMkLst>
            <pc:docMk/>
            <pc:sldMk cId="15914235" sldId="326"/>
            <ac:picMk id="2" creationId="{E134A8C3-F291-4172-B552-55990978C17B}"/>
          </ac:picMkLst>
        </pc:picChg>
        <pc:picChg chg="del">
          <ac:chgData name=" " userId="485d9795-833c-4f38-8286-59a02f51af74" providerId="ADAL" clId="{6167E00A-CD72-4541-96CB-32D683CF2198}" dt="2018-11-03T11:48:27.754" v="588" actId="478"/>
          <ac:picMkLst>
            <pc:docMk/>
            <pc:sldMk cId="15914235" sldId="326"/>
            <ac:picMk id="3" creationId="{A2A85058-C34F-4C16-9CB5-D18370577E47}"/>
          </ac:picMkLst>
        </pc:picChg>
        <pc:picChg chg="add mod">
          <ac:chgData name=" " userId="485d9795-833c-4f38-8286-59a02f51af74" providerId="ADAL" clId="{6167E00A-CD72-4541-96CB-32D683CF2198}" dt="2018-11-03T11:51:27.799" v="634" actId="1038"/>
          <ac:picMkLst>
            <pc:docMk/>
            <pc:sldMk cId="15914235" sldId="326"/>
            <ac:picMk id="30" creationId="{A4652A23-8FE5-4318-9B03-F01BD3F1459D}"/>
          </ac:picMkLst>
        </pc:picChg>
        <pc:picChg chg="del">
          <ac:chgData name=" " userId="485d9795-833c-4f38-8286-59a02f51af74" providerId="ADAL" clId="{6167E00A-CD72-4541-96CB-32D683CF2198}" dt="2018-11-03T11:48:29.136" v="589" actId="478"/>
          <ac:picMkLst>
            <pc:docMk/>
            <pc:sldMk cId="15914235" sldId="326"/>
            <ac:picMk id="2050" creationId="{E4924D29-0CE3-4AE7-8AFD-95CB282E25DE}"/>
          </ac:picMkLst>
        </pc:picChg>
      </pc:sldChg>
      <pc:sldChg chg="addSp delSp modSp add">
        <pc:chgData name=" " userId="485d9795-833c-4f38-8286-59a02f51af74" providerId="ADAL" clId="{6167E00A-CD72-4541-96CB-32D683CF2198}" dt="2018-11-03T12:21:13.211" v="1269" actId="20577"/>
        <pc:sldMkLst>
          <pc:docMk/>
          <pc:sldMk cId="27942882" sldId="327"/>
        </pc:sldMkLst>
        <pc:spChg chg="mod">
          <ac:chgData name=" " userId="485d9795-833c-4f38-8286-59a02f51af74" providerId="ADAL" clId="{6167E00A-CD72-4541-96CB-32D683CF2198}" dt="2018-11-03T11:54:09.074" v="688" actId="20577"/>
          <ac:spMkLst>
            <pc:docMk/>
            <pc:sldMk cId="27942882" sldId="327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2:21:13.211" v="1269" actId="20577"/>
          <ac:spMkLst>
            <pc:docMk/>
            <pc:sldMk cId="27942882" sldId="327"/>
            <ac:spMk id="49" creationId="{B38451C6-F40F-4B14-B169-1E91ECA49ACE}"/>
          </ac:spMkLst>
        </pc:spChg>
        <pc:picChg chg="del">
          <ac:chgData name=" " userId="485d9795-833c-4f38-8286-59a02f51af74" providerId="ADAL" clId="{6167E00A-CD72-4541-96CB-32D683CF2198}" dt="2018-11-03T11:54:11.881" v="689" actId="478"/>
          <ac:picMkLst>
            <pc:docMk/>
            <pc:sldMk cId="27942882" sldId="327"/>
            <ac:picMk id="2" creationId="{E134A8C3-F291-4172-B552-55990978C17B}"/>
          </ac:picMkLst>
        </pc:picChg>
        <pc:picChg chg="add del mod">
          <ac:chgData name=" " userId="485d9795-833c-4f38-8286-59a02f51af74" providerId="ADAL" clId="{6167E00A-CD72-4541-96CB-32D683CF2198}" dt="2018-11-03T11:54:43.639" v="695" actId="478"/>
          <ac:picMkLst>
            <pc:docMk/>
            <pc:sldMk cId="27942882" sldId="327"/>
            <ac:picMk id="3" creationId="{988C49BA-C6E0-463F-8E99-457E1A097DFB}"/>
          </ac:picMkLst>
        </pc:picChg>
        <pc:picChg chg="add mod">
          <ac:chgData name=" " userId="485d9795-833c-4f38-8286-59a02f51af74" providerId="ADAL" clId="{6167E00A-CD72-4541-96CB-32D683CF2198}" dt="2018-11-03T11:56:49.521" v="733" actId="14100"/>
          <ac:picMkLst>
            <pc:docMk/>
            <pc:sldMk cId="27942882" sldId="327"/>
            <ac:picMk id="4" creationId="{EBCB3C96-1DE0-4316-89A2-E2586CFF5A1B}"/>
          </ac:picMkLst>
        </pc:picChg>
      </pc:sldChg>
      <pc:sldChg chg="addSp delSp modSp add">
        <pc:chgData name=" " userId="485d9795-833c-4f38-8286-59a02f51af74" providerId="ADAL" clId="{6167E00A-CD72-4541-96CB-32D683CF2198}" dt="2018-11-03T11:58:51.600" v="801" actId="1035"/>
        <pc:sldMkLst>
          <pc:docMk/>
          <pc:sldMk cId="687210590" sldId="328"/>
        </pc:sldMkLst>
        <pc:spChg chg="mod">
          <ac:chgData name=" " userId="485d9795-833c-4f38-8286-59a02f51af74" providerId="ADAL" clId="{6167E00A-CD72-4541-96CB-32D683CF2198}" dt="2018-11-03T11:57:50.807" v="769" actId="20577"/>
          <ac:spMkLst>
            <pc:docMk/>
            <pc:sldMk cId="687210590" sldId="328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1:58:47.960" v="795"/>
          <ac:spMkLst>
            <pc:docMk/>
            <pc:sldMk cId="687210590" sldId="328"/>
            <ac:spMk id="49" creationId="{B38451C6-F40F-4B14-B169-1E91ECA49ACE}"/>
          </ac:spMkLst>
        </pc:spChg>
        <pc:picChg chg="add mod">
          <ac:chgData name=" " userId="485d9795-833c-4f38-8286-59a02f51af74" providerId="ADAL" clId="{6167E00A-CD72-4541-96CB-32D683CF2198}" dt="2018-11-03T11:58:51.600" v="801" actId="1035"/>
          <ac:picMkLst>
            <pc:docMk/>
            <pc:sldMk cId="687210590" sldId="328"/>
            <ac:picMk id="2" creationId="{5CB40E71-7CF8-43B5-9E92-2C073A22B2A4}"/>
          </ac:picMkLst>
        </pc:picChg>
        <pc:picChg chg="del">
          <ac:chgData name=" " userId="485d9795-833c-4f38-8286-59a02f51af74" providerId="ADAL" clId="{6167E00A-CD72-4541-96CB-32D683CF2198}" dt="2018-11-03T11:57:26.618" v="735" actId="478"/>
          <ac:picMkLst>
            <pc:docMk/>
            <pc:sldMk cId="687210590" sldId="328"/>
            <ac:picMk id="4" creationId="{EBCB3C96-1DE0-4316-89A2-E2586CFF5A1B}"/>
          </ac:picMkLst>
        </pc:picChg>
      </pc:sldChg>
      <pc:sldChg chg="addSp delSp modSp add">
        <pc:chgData name=" " userId="485d9795-833c-4f38-8286-59a02f51af74" providerId="ADAL" clId="{6167E00A-CD72-4541-96CB-32D683CF2198}" dt="2018-11-03T12:00:53.309" v="845"/>
        <pc:sldMkLst>
          <pc:docMk/>
          <pc:sldMk cId="2699661185" sldId="329"/>
        </pc:sldMkLst>
        <pc:spChg chg="mod">
          <ac:chgData name=" " userId="485d9795-833c-4f38-8286-59a02f51af74" providerId="ADAL" clId="{6167E00A-CD72-4541-96CB-32D683CF2198}" dt="2018-11-03T12:00:53.309" v="845"/>
          <ac:spMkLst>
            <pc:docMk/>
            <pc:sldMk cId="2699661185" sldId="329"/>
            <ac:spMk id="49" creationId="{B38451C6-F40F-4B14-B169-1E91ECA49ACE}"/>
          </ac:spMkLst>
        </pc:spChg>
        <pc:picChg chg="del">
          <ac:chgData name=" " userId="485d9795-833c-4f38-8286-59a02f51af74" providerId="ADAL" clId="{6167E00A-CD72-4541-96CB-32D683CF2198}" dt="2018-11-03T11:59:16.127" v="803" actId="478"/>
          <ac:picMkLst>
            <pc:docMk/>
            <pc:sldMk cId="2699661185" sldId="329"/>
            <ac:picMk id="2" creationId="{5CB40E71-7CF8-43B5-9E92-2C073A22B2A4}"/>
          </ac:picMkLst>
        </pc:picChg>
        <pc:picChg chg="add del mod">
          <ac:chgData name=" " userId="485d9795-833c-4f38-8286-59a02f51af74" providerId="ADAL" clId="{6167E00A-CD72-4541-96CB-32D683CF2198}" dt="2018-11-03T11:59:22.986" v="807"/>
          <ac:picMkLst>
            <pc:docMk/>
            <pc:sldMk cId="2699661185" sldId="329"/>
            <ac:picMk id="3" creationId="{24184804-523C-4816-8923-F73F4039C3D3}"/>
          </ac:picMkLst>
        </pc:picChg>
        <pc:picChg chg="add mod">
          <ac:chgData name=" " userId="485d9795-833c-4f38-8286-59a02f51af74" providerId="ADAL" clId="{6167E00A-CD72-4541-96CB-32D683CF2198}" dt="2018-11-03T11:59:35.093" v="810" actId="1076"/>
          <ac:picMkLst>
            <pc:docMk/>
            <pc:sldMk cId="2699661185" sldId="329"/>
            <ac:picMk id="4" creationId="{B8522893-8120-4BD0-8A7D-F81C2F9CACE4}"/>
          </ac:picMkLst>
        </pc:picChg>
      </pc:sldChg>
      <pc:sldChg chg="addSp delSp modSp add">
        <pc:chgData name=" " userId="485d9795-833c-4f38-8286-59a02f51af74" providerId="ADAL" clId="{6167E00A-CD72-4541-96CB-32D683CF2198}" dt="2018-11-03T12:04:53.356" v="995" actId="1076"/>
        <pc:sldMkLst>
          <pc:docMk/>
          <pc:sldMk cId="1413775589" sldId="330"/>
        </pc:sldMkLst>
        <pc:spChg chg="mod">
          <ac:chgData name=" " userId="485d9795-833c-4f38-8286-59a02f51af74" providerId="ADAL" clId="{6167E00A-CD72-4541-96CB-32D683CF2198}" dt="2018-11-03T12:04:03.245" v="990" actId="20577"/>
          <ac:spMkLst>
            <pc:docMk/>
            <pc:sldMk cId="1413775589" sldId="330"/>
            <ac:spMk id="49" creationId="{B38451C6-F40F-4B14-B169-1E91ECA49ACE}"/>
          </ac:spMkLst>
        </pc:spChg>
        <pc:picChg chg="add mod">
          <ac:chgData name=" " userId="485d9795-833c-4f38-8286-59a02f51af74" providerId="ADAL" clId="{6167E00A-CD72-4541-96CB-32D683CF2198}" dt="2018-11-03T12:02:11.368" v="854" actId="1076"/>
          <ac:picMkLst>
            <pc:docMk/>
            <pc:sldMk cId="1413775589" sldId="330"/>
            <ac:picMk id="2" creationId="{B310722C-57BC-4E93-9AC3-783E8DD00D10}"/>
          </ac:picMkLst>
        </pc:picChg>
        <pc:picChg chg="add del mod">
          <ac:chgData name=" " userId="485d9795-833c-4f38-8286-59a02f51af74" providerId="ADAL" clId="{6167E00A-CD72-4541-96CB-32D683CF2198}" dt="2018-11-03T12:04:44.585" v="991" actId="478"/>
          <ac:picMkLst>
            <pc:docMk/>
            <pc:sldMk cId="1413775589" sldId="330"/>
            <ac:picMk id="3" creationId="{B0302B99-4D67-49B7-98B1-5AE171EFBE42}"/>
          </ac:picMkLst>
        </pc:picChg>
        <pc:picChg chg="del">
          <ac:chgData name=" " userId="485d9795-833c-4f38-8286-59a02f51af74" providerId="ADAL" clId="{6167E00A-CD72-4541-96CB-32D683CF2198}" dt="2018-11-03T12:01:45.142" v="847" actId="478"/>
          <ac:picMkLst>
            <pc:docMk/>
            <pc:sldMk cId="1413775589" sldId="330"/>
            <ac:picMk id="4" creationId="{B8522893-8120-4BD0-8A7D-F81C2F9CACE4}"/>
          </ac:picMkLst>
        </pc:picChg>
        <pc:picChg chg="add mod">
          <ac:chgData name=" " userId="485d9795-833c-4f38-8286-59a02f51af74" providerId="ADAL" clId="{6167E00A-CD72-4541-96CB-32D683CF2198}" dt="2018-11-03T12:04:53.356" v="995" actId="1076"/>
          <ac:picMkLst>
            <pc:docMk/>
            <pc:sldMk cId="1413775589" sldId="330"/>
            <ac:picMk id="5" creationId="{2BA4ACB6-AACE-47F7-812D-45D0E9D6E432}"/>
          </ac:picMkLst>
        </pc:picChg>
      </pc:sldChg>
      <pc:sldChg chg="addSp delSp modSp add">
        <pc:chgData name=" " userId="485d9795-833c-4f38-8286-59a02f51af74" providerId="ADAL" clId="{6167E00A-CD72-4541-96CB-32D683CF2198}" dt="2018-11-03T12:06:58.255" v="1055"/>
        <pc:sldMkLst>
          <pc:docMk/>
          <pc:sldMk cId="2444182918" sldId="331"/>
        </pc:sldMkLst>
        <pc:spChg chg="mod">
          <ac:chgData name=" " userId="485d9795-833c-4f38-8286-59a02f51af74" providerId="ADAL" clId="{6167E00A-CD72-4541-96CB-32D683CF2198}" dt="2018-11-03T12:05:08.826" v="1012" actId="20577"/>
          <ac:spMkLst>
            <pc:docMk/>
            <pc:sldMk cId="2444182918" sldId="331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2:06:58.255" v="1055"/>
          <ac:spMkLst>
            <pc:docMk/>
            <pc:sldMk cId="2444182918" sldId="331"/>
            <ac:spMk id="49" creationId="{B38451C6-F40F-4B14-B169-1E91ECA49ACE}"/>
          </ac:spMkLst>
        </pc:spChg>
        <pc:picChg chg="del">
          <ac:chgData name=" " userId="485d9795-833c-4f38-8286-59a02f51af74" providerId="ADAL" clId="{6167E00A-CD72-4541-96CB-32D683CF2198}" dt="2018-11-03T12:05:10.474" v="1013" actId="478"/>
          <ac:picMkLst>
            <pc:docMk/>
            <pc:sldMk cId="2444182918" sldId="331"/>
            <ac:picMk id="2" creationId="{B310722C-57BC-4E93-9AC3-783E8DD00D10}"/>
          </ac:picMkLst>
        </pc:picChg>
        <pc:picChg chg="add mod">
          <ac:chgData name=" " userId="485d9795-833c-4f38-8286-59a02f51af74" providerId="ADAL" clId="{6167E00A-CD72-4541-96CB-32D683CF2198}" dt="2018-11-03T12:06:19.342" v="1047" actId="1076"/>
          <ac:picMkLst>
            <pc:docMk/>
            <pc:sldMk cId="2444182918" sldId="331"/>
            <ac:picMk id="3" creationId="{1DE482A6-2252-488A-AEC7-680EF88BE750}"/>
          </ac:picMkLst>
        </pc:picChg>
        <pc:picChg chg="add del mod">
          <ac:chgData name=" " userId="485d9795-833c-4f38-8286-59a02f51af74" providerId="ADAL" clId="{6167E00A-CD72-4541-96CB-32D683CF2198}" dt="2018-11-03T12:06:08.894" v="1042" actId="478"/>
          <ac:picMkLst>
            <pc:docMk/>
            <pc:sldMk cId="2444182918" sldId="331"/>
            <ac:picMk id="4" creationId="{E6958872-05F5-42FE-BB2A-0673FAE9207B}"/>
          </ac:picMkLst>
        </pc:picChg>
        <pc:picChg chg="del">
          <ac:chgData name=" " userId="485d9795-833c-4f38-8286-59a02f51af74" providerId="ADAL" clId="{6167E00A-CD72-4541-96CB-32D683CF2198}" dt="2018-11-03T12:05:11.861" v="1014" actId="478"/>
          <ac:picMkLst>
            <pc:docMk/>
            <pc:sldMk cId="2444182918" sldId="331"/>
            <ac:picMk id="5" creationId="{2BA4ACB6-AACE-47F7-812D-45D0E9D6E432}"/>
          </ac:picMkLst>
        </pc:picChg>
        <pc:picChg chg="add mod">
          <ac:chgData name=" " userId="485d9795-833c-4f38-8286-59a02f51af74" providerId="ADAL" clId="{6167E00A-CD72-4541-96CB-32D683CF2198}" dt="2018-11-03T12:06:13.382" v="1046" actId="1076"/>
          <ac:picMkLst>
            <pc:docMk/>
            <pc:sldMk cId="2444182918" sldId="331"/>
            <ac:picMk id="6" creationId="{B03B1D1B-5A27-4328-843C-1FD0CD72A348}"/>
          </ac:picMkLst>
        </pc:picChg>
        <pc:picChg chg="add mod">
          <ac:chgData name=" " userId="485d9795-833c-4f38-8286-59a02f51af74" providerId="ADAL" clId="{6167E00A-CD72-4541-96CB-32D683CF2198}" dt="2018-11-03T12:06:25.552" v="1051" actId="1076"/>
          <ac:picMkLst>
            <pc:docMk/>
            <pc:sldMk cId="2444182918" sldId="331"/>
            <ac:picMk id="7" creationId="{76ACE37C-1CDA-4901-8DA1-EE5CC72B7810}"/>
          </ac:picMkLst>
        </pc:picChg>
      </pc:sldChg>
      <pc:sldChg chg="addSp delSp modSp add">
        <pc:chgData name=" " userId="485d9795-833c-4f38-8286-59a02f51af74" providerId="ADAL" clId="{6167E00A-CD72-4541-96CB-32D683CF2198}" dt="2018-11-03T12:12:22.236" v="1140" actId="1076"/>
        <pc:sldMkLst>
          <pc:docMk/>
          <pc:sldMk cId="656114415" sldId="332"/>
        </pc:sldMkLst>
        <pc:spChg chg="mod">
          <ac:chgData name=" " userId="485d9795-833c-4f38-8286-59a02f51af74" providerId="ADAL" clId="{6167E00A-CD72-4541-96CB-32D683CF2198}" dt="2018-11-03T12:07:23.721" v="1060" actId="20577"/>
          <ac:spMkLst>
            <pc:docMk/>
            <pc:sldMk cId="656114415" sldId="332"/>
            <ac:spMk id="49" creationId="{B38451C6-F40F-4B14-B169-1E91ECA49ACE}"/>
          </ac:spMkLst>
        </pc:spChg>
        <pc:picChg chg="add mod">
          <ac:chgData name=" " userId="485d9795-833c-4f38-8286-59a02f51af74" providerId="ADAL" clId="{6167E00A-CD72-4541-96CB-32D683CF2198}" dt="2018-11-03T12:12:22.236" v="1140" actId="1076"/>
          <ac:picMkLst>
            <pc:docMk/>
            <pc:sldMk cId="656114415" sldId="332"/>
            <ac:picMk id="2" creationId="{97402B88-21F2-4A49-9338-2F4BFDE484C6}"/>
          </ac:picMkLst>
        </pc:picChg>
        <pc:picChg chg="del">
          <ac:chgData name=" " userId="485d9795-833c-4f38-8286-59a02f51af74" providerId="ADAL" clId="{6167E00A-CD72-4541-96CB-32D683CF2198}" dt="2018-11-03T12:07:31.860" v="1061" actId="478"/>
          <ac:picMkLst>
            <pc:docMk/>
            <pc:sldMk cId="656114415" sldId="332"/>
            <ac:picMk id="3" creationId="{1DE482A6-2252-488A-AEC7-680EF88BE750}"/>
          </ac:picMkLst>
        </pc:picChg>
        <pc:picChg chg="add del mod">
          <ac:chgData name=" " userId="485d9795-833c-4f38-8286-59a02f51af74" providerId="ADAL" clId="{6167E00A-CD72-4541-96CB-32D683CF2198}" dt="2018-11-03T12:12:18.663" v="1139" actId="478"/>
          <ac:picMkLst>
            <pc:docMk/>
            <pc:sldMk cId="656114415" sldId="332"/>
            <ac:picMk id="4" creationId="{B4630B0F-EEE1-45B4-A9B2-F43ADD7C9F30}"/>
          </ac:picMkLst>
        </pc:picChg>
        <pc:picChg chg="del">
          <ac:chgData name=" " userId="485d9795-833c-4f38-8286-59a02f51af74" providerId="ADAL" clId="{6167E00A-CD72-4541-96CB-32D683CF2198}" dt="2018-11-03T12:07:46.283" v="1064" actId="478"/>
          <ac:picMkLst>
            <pc:docMk/>
            <pc:sldMk cId="656114415" sldId="332"/>
            <ac:picMk id="6" creationId="{B03B1D1B-5A27-4328-843C-1FD0CD72A348}"/>
          </ac:picMkLst>
        </pc:picChg>
        <pc:picChg chg="del">
          <ac:chgData name=" " userId="485d9795-833c-4f38-8286-59a02f51af74" providerId="ADAL" clId="{6167E00A-CD72-4541-96CB-32D683CF2198}" dt="2018-11-03T12:07:47.831" v="1066" actId="478"/>
          <ac:picMkLst>
            <pc:docMk/>
            <pc:sldMk cId="656114415" sldId="332"/>
            <ac:picMk id="7" creationId="{76ACE37C-1CDA-4901-8DA1-EE5CC72B7810}"/>
          </ac:picMkLst>
        </pc:picChg>
      </pc:sldChg>
      <pc:sldChg chg="addSp delSp modSp add modAnim">
        <pc:chgData name=" " userId="485d9795-833c-4f38-8286-59a02f51af74" providerId="ADAL" clId="{6167E00A-CD72-4541-96CB-32D683CF2198}" dt="2018-11-03T12:11:33.759" v="1136"/>
        <pc:sldMkLst>
          <pc:docMk/>
          <pc:sldMk cId="1555977512" sldId="333"/>
        </pc:sldMkLst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32" creationId="{D9AA6174-4710-4090-B8CC-836DDD9EA511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47" creationId="{9FDA274A-4C45-4119-ADD8-F52F934789EE}"/>
          </ac:spMkLst>
        </pc:spChg>
        <pc:spChg chg="del mod">
          <ac:chgData name=" " userId="485d9795-833c-4f38-8286-59a02f51af74" providerId="ADAL" clId="{6167E00A-CD72-4541-96CB-32D683CF2198}" dt="2018-11-03T12:10:28.870" v="1092" actId="478"/>
          <ac:spMkLst>
            <pc:docMk/>
            <pc:sldMk cId="1555977512" sldId="333"/>
            <ac:spMk id="49" creationId="{B38451C6-F40F-4B14-B169-1E91ECA49ACE}"/>
          </ac:spMkLst>
        </pc:spChg>
        <pc:spChg chg="mod">
          <ac:chgData name=" " userId="485d9795-833c-4f38-8286-59a02f51af74" providerId="ADAL" clId="{6167E00A-CD72-4541-96CB-32D683CF2198}" dt="2018-11-03T12:11:04.736" v="1119" actId="20577"/>
          <ac:spMkLst>
            <pc:docMk/>
            <pc:sldMk cId="1555977512" sldId="333"/>
            <ac:spMk id="53" creationId="{612ABF4C-A39B-400B-876E-B7DEF21FC0B2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1" creationId="{4E753A9E-F4C0-4E69-8A82-D6263287DEF4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2" creationId="{53DA26B2-71E2-4A2B-ACE6-8079F351D751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3" creationId="{A1AF5D55-C6E7-4B6D-8D9D-834D8B4E1006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4" creationId="{A1926075-E4E0-48C1-B07B-63AA2F011AB5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5" creationId="{B3E3571A-0C23-4A6C-BE95-199784113C39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6" creationId="{65BE10C6-B34A-4E84-B105-FC0853DF2A33}"/>
          </ac:spMkLst>
        </pc:spChg>
        <pc:spChg chg="add">
          <ac:chgData name=" " userId="485d9795-833c-4f38-8286-59a02f51af74" providerId="ADAL" clId="{6167E00A-CD72-4541-96CB-32D683CF2198}" dt="2018-11-03T12:10:29.241" v="1093"/>
          <ac:spMkLst>
            <pc:docMk/>
            <pc:sldMk cId="1555977512" sldId="333"/>
            <ac:spMk id="87" creationId="{1244B745-153D-4C14-8804-D8FF91FD2382}"/>
          </ac:spMkLst>
        </pc:spChg>
        <pc:spChg chg="add mod">
          <ac:chgData name=" " userId="485d9795-833c-4f38-8286-59a02f51af74" providerId="ADAL" clId="{6167E00A-CD72-4541-96CB-32D683CF2198}" dt="2018-11-03T12:11:12.014" v="1125" actId="20577"/>
          <ac:spMkLst>
            <pc:docMk/>
            <pc:sldMk cId="1555977512" sldId="333"/>
            <ac:spMk id="88" creationId="{7740CAAB-65BB-420C-ACFB-C92310018253}"/>
          </ac:spMkLst>
        </pc:spChg>
        <pc:spChg chg="add mod">
          <ac:chgData name=" " userId="485d9795-833c-4f38-8286-59a02f51af74" providerId="ADAL" clId="{6167E00A-CD72-4541-96CB-32D683CF2198}" dt="2018-11-03T12:11:18.891" v="1134" actId="20577"/>
          <ac:spMkLst>
            <pc:docMk/>
            <pc:sldMk cId="1555977512" sldId="333"/>
            <ac:spMk id="89" creationId="{1C843D87-7A88-4DED-A5B9-4C314262B1AD}"/>
          </ac:spMkLst>
        </pc:spChg>
        <pc:spChg chg="add mod">
          <ac:chgData name=" " userId="485d9795-833c-4f38-8286-59a02f51af74" providerId="ADAL" clId="{6167E00A-CD72-4541-96CB-32D683CF2198}" dt="2018-11-03T12:10:55.912" v="1118" actId="20577"/>
          <ac:spMkLst>
            <pc:docMk/>
            <pc:sldMk cId="1555977512" sldId="333"/>
            <ac:spMk id="90" creationId="{BFABE866-6F09-40EE-A6E1-DD4EB41C2352}"/>
          </ac:spMkLst>
        </pc:spChg>
        <pc:spChg chg="add del">
          <ac:chgData name=" " userId="485d9795-833c-4f38-8286-59a02f51af74" providerId="ADAL" clId="{6167E00A-CD72-4541-96CB-32D683CF2198}" dt="2018-11-03T12:11:33.759" v="1136"/>
          <ac:spMkLst>
            <pc:docMk/>
            <pc:sldMk cId="1555977512" sldId="333"/>
            <ac:spMk id="91" creationId="{18EAF0B3-B560-4AF3-BDDD-165D5E119C76}"/>
          </ac:spMkLst>
        </pc:spChg>
        <pc:grpChg chg="add">
          <ac:chgData name=" " userId="485d9795-833c-4f38-8286-59a02f51af74" providerId="ADAL" clId="{6167E00A-CD72-4541-96CB-32D683CF2198}" dt="2018-11-03T12:10:29.241" v="1093"/>
          <ac:grpSpMkLst>
            <pc:docMk/>
            <pc:sldMk cId="1555977512" sldId="333"/>
            <ac:grpSpMk id="48" creationId="{F66ABD21-77F7-417F-AC5C-8922CA337762}"/>
          </ac:grpSpMkLst>
        </pc:grpChg>
        <pc:grpChg chg="add">
          <ac:chgData name=" " userId="485d9795-833c-4f38-8286-59a02f51af74" providerId="ADAL" clId="{6167E00A-CD72-4541-96CB-32D683CF2198}" dt="2018-11-03T12:10:29.241" v="1093"/>
          <ac:grpSpMkLst>
            <pc:docMk/>
            <pc:sldMk cId="1555977512" sldId="333"/>
            <ac:grpSpMk id="56" creationId="{D17F26E4-19C2-472C-A320-F252DBDCD156}"/>
          </ac:grpSpMkLst>
        </pc:grpChg>
        <pc:grpChg chg="add">
          <ac:chgData name=" " userId="485d9795-833c-4f38-8286-59a02f51af74" providerId="ADAL" clId="{6167E00A-CD72-4541-96CB-32D683CF2198}" dt="2018-11-03T12:10:29.241" v="1093"/>
          <ac:grpSpMkLst>
            <pc:docMk/>
            <pc:sldMk cId="1555977512" sldId="333"/>
            <ac:grpSpMk id="63" creationId="{3FE2FC64-BE3F-48E4-B52E-48EFE9A72F0C}"/>
          </ac:grpSpMkLst>
        </pc:grpChg>
        <pc:grpChg chg="add">
          <ac:chgData name=" " userId="485d9795-833c-4f38-8286-59a02f51af74" providerId="ADAL" clId="{6167E00A-CD72-4541-96CB-32D683CF2198}" dt="2018-11-03T12:10:29.241" v="1093"/>
          <ac:grpSpMkLst>
            <pc:docMk/>
            <pc:sldMk cId="1555977512" sldId="333"/>
            <ac:grpSpMk id="70" creationId="{99B69BBC-48A0-4CE1-99FB-97043E5E9E8C}"/>
          </ac:grpSpMkLst>
        </pc:grpChg>
        <pc:grpChg chg="add">
          <ac:chgData name=" " userId="485d9795-833c-4f38-8286-59a02f51af74" providerId="ADAL" clId="{6167E00A-CD72-4541-96CB-32D683CF2198}" dt="2018-11-03T12:10:29.241" v="1093"/>
          <ac:grpSpMkLst>
            <pc:docMk/>
            <pc:sldMk cId="1555977512" sldId="333"/>
            <ac:grpSpMk id="78" creationId="{7BF27EE2-AD63-4415-849E-61B86E8A35D6}"/>
          </ac:grpSpMkLst>
        </pc:grpChg>
        <pc:picChg chg="del">
          <ac:chgData name=" " userId="485d9795-833c-4f38-8286-59a02f51af74" providerId="ADAL" clId="{6167E00A-CD72-4541-96CB-32D683CF2198}" dt="2018-11-03T12:10:17.361" v="1089" actId="478"/>
          <ac:picMkLst>
            <pc:docMk/>
            <pc:sldMk cId="1555977512" sldId="333"/>
            <ac:picMk id="3" creationId="{1DE482A6-2252-488A-AEC7-680EF88BE750}"/>
          </ac:picMkLst>
        </pc:picChg>
        <pc:picChg chg="del">
          <ac:chgData name=" " userId="485d9795-833c-4f38-8286-59a02f51af74" providerId="ADAL" clId="{6167E00A-CD72-4541-96CB-32D683CF2198}" dt="2018-11-03T12:10:20.065" v="1091" actId="478"/>
          <ac:picMkLst>
            <pc:docMk/>
            <pc:sldMk cId="1555977512" sldId="333"/>
            <ac:picMk id="6" creationId="{B03B1D1B-5A27-4328-843C-1FD0CD72A348}"/>
          </ac:picMkLst>
        </pc:picChg>
        <pc:picChg chg="del">
          <ac:chgData name=" " userId="485d9795-833c-4f38-8286-59a02f51af74" providerId="ADAL" clId="{6167E00A-CD72-4541-96CB-32D683CF2198}" dt="2018-11-03T12:10:18.752" v="1090" actId="478"/>
          <ac:picMkLst>
            <pc:docMk/>
            <pc:sldMk cId="1555977512" sldId="333"/>
            <ac:picMk id="7" creationId="{76ACE37C-1CDA-4901-8DA1-EE5CC72B7810}"/>
          </ac:picMkLst>
        </pc:picChg>
        <pc:cxnChg chg="add">
          <ac:chgData name=" " userId="485d9795-833c-4f38-8286-59a02f51af74" providerId="ADAL" clId="{6167E00A-CD72-4541-96CB-32D683CF2198}" dt="2018-11-03T12:10:29.241" v="1093"/>
          <ac:cxnSpMkLst>
            <pc:docMk/>
            <pc:sldMk cId="1555977512" sldId="333"/>
            <ac:cxnSpMk id="77" creationId="{B2EC13C4-5044-4688-9267-45362C8BE464}"/>
          </ac:cxnSpMkLst>
        </pc:cxnChg>
      </pc:sldChg>
      <pc:sldChg chg="addSp delSp modSp add">
        <pc:chgData name=" " userId="485d9795-833c-4f38-8286-59a02f51af74" providerId="ADAL" clId="{6167E00A-CD72-4541-96CB-32D683CF2198}" dt="2018-11-03T12:14:28.463" v="1180"/>
        <pc:sldMkLst>
          <pc:docMk/>
          <pc:sldMk cId="1689383815" sldId="334"/>
        </pc:sldMkLst>
        <pc:spChg chg="mod">
          <ac:chgData name=" " userId="485d9795-833c-4f38-8286-59a02f51af74" providerId="ADAL" clId="{6167E00A-CD72-4541-96CB-32D683CF2198}" dt="2018-11-03T12:13:27.579" v="1161" actId="20577"/>
          <ac:spMkLst>
            <pc:docMk/>
            <pc:sldMk cId="1689383815" sldId="334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2:12:56.657" v="1146" actId="207"/>
          <ac:spMkLst>
            <pc:docMk/>
            <pc:sldMk cId="1689383815" sldId="334"/>
            <ac:spMk id="37" creationId="{E5327F73-E537-D148-BEC6-E8292384A327}"/>
          </ac:spMkLst>
        </pc:spChg>
        <pc:spChg chg="mod">
          <ac:chgData name=" " userId="485d9795-833c-4f38-8286-59a02f51af74" providerId="ADAL" clId="{6167E00A-CD72-4541-96CB-32D683CF2198}" dt="2018-11-03T12:13:04.674" v="1148" actId="207"/>
          <ac:spMkLst>
            <pc:docMk/>
            <pc:sldMk cId="1689383815" sldId="334"/>
            <ac:spMk id="39" creationId="{2C0E1B6E-7C45-E14B-A288-8F80E481C9E1}"/>
          </ac:spMkLst>
        </pc:spChg>
        <pc:spChg chg="mod">
          <ac:chgData name=" " userId="485d9795-833c-4f38-8286-59a02f51af74" providerId="ADAL" clId="{6167E00A-CD72-4541-96CB-32D683CF2198}" dt="2018-11-03T12:12:39.895" v="1142" actId="207"/>
          <ac:spMkLst>
            <pc:docMk/>
            <pc:sldMk cId="1689383815" sldId="334"/>
            <ac:spMk id="40" creationId="{4C6EAF4A-91DB-2743-B290-8AE5F116AD31}"/>
          </ac:spMkLst>
        </pc:spChg>
        <pc:spChg chg="mod">
          <ac:chgData name=" " userId="485d9795-833c-4f38-8286-59a02f51af74" providerId="ADAL" clId="{6167E00A-CD72-4541-96CB-32D683CF2198}" dt="2018-11-03T12:12:49.256" v="1145" actId="207"/>
          <ac:spMkLst>
            <pc:docMk/>
            <pc:sldMk cId="1689383815" sldId="334"/>
            <ac:spMk id="42" creationId="{F84E90E7-94D7-5846-A4E1-7056BC2698DD}"/>
          </ac:spMkLst>
        </pc:spChg>
        <pc:spChg chg="mod">
          <ac:chgData name=" " userId="485d9795-833c-4f38-8286-59a02f51af74" providerId="ADAL" clId="{6167E00A-CD72-4541-96CB-32D683CF2198}" dt="2018-11-03T12:14:28.463" v="1180"/>
          <ac:spMkLst>
            <pc:docMk/>
            <pc:sldMk cId="1689383815" sldId="334"/>
            <ac:spMk id="49" creationId="{B38451C6-F40F-4B14-B169-1E91ECA49ACE}"/>
          </ac:spMkLst>
        </pc:spChg>
        <pc:picChg chg="del">
          <ac:chgData name=" " userId="485d9795-833c-4f38-8286-59a02f51af74" providerId="ADAL" clId="{6167E00A-CD72-4541-96CB-32D683CF2198}" dt="2018-11-03T12:13:29.063" v="1162" actId="478"/>
          <ac:picMkLst>
            <pc:docMk/>
            <pc:sldMk cId="1689383815" sldId="334"/>
            <ac:picMk id="2" creationId="{97402B88-21F2-4A49-9338-2F4BFDE484C6}"/>
          </ac:picMkLst>
        </pc:picChg>
        <pc:picChg chg="add mod">
          <ac:chgData name=" " userId="485d9795-833c-4f38-8286-59a02f51af74" providerId="ADAL" clId="{6167E00A-CD72-4541-96CB-32D683CF2198}" dt="2018-11-03T12:13:40.003" v="1166" actId="1076"/>
          <ac:picMkLst>
            <pc:docMk/>
            <pc:sldMk cId="1689383815" sldId="334"/>
            <ac:picMk id="3" creationId="{AD6079C4-E49B-4ADD-8A31-693AE0EA1008}"/>
          </ac:picMkLst>
        </pc:picChg>
        <pc:picChg chg="add mod">
          <ac:chgData name=" " userId="485d9795-833c-4f38-8286-59a02f51af74" providerId="ADAL" clId="{6167E00A-CD72-4541-96CB-32D683CF2198}" dt="2018-11-03T12:13:48.694" v="1168" actId="1076"/>
          <ac:picMkLst>
            <pc:docMk/>
            <pc:sldMk cId="1689383815" sldId="334"/>
            <ac:picMk id="4" creationId="{67CC5CA4-CFB3-418E-B2CC-C7A07B41EE7F}"/>
          </ac:picMkLst>
        </pc:picChg>
        <pc:picChg chg="add mod">
          <ac:chgData name=" " userId="485d9795-833c-4f38-8286-59a02f51af74" providerId="ADAL" clId="{6167E00A-CD72-4541-96CB-32D683CF2198}" dt="2018-11-03T12:13:16.193" v="1150" actId="1076"/>
          <ac:picMkLst>
            <pc:docMk/>
            <pc:sldMk cId="1689383815" sldId="334"/>
            <ac:picMk id="32" creationId="{82C8F810-2479-43E1-8FB6-589C57660424}"/>
          </ac:picMkLst>
        </pc:picChg>
      </pc:sldChg>
      <pc:sldChg chg="addSp delSp modSp add">
        <pc:chgData name=" " userId="485d9795-833c-4f38-8286-59a02f51af74" providerId="ADAL" clId="{6167E00A-CD72-4541-96CB-32D683CF2198}" dt="2018-11-03T12:18:23.852" v="1243" actId="207"/>
        <pc:sldMkLst>
          <pc:docMk/>
          <pc:sldMk cId="1301749879" sldId="335"/>
        </pc:sldMkLst>
        <pc:spChg chg="mod">
          <ac:chgData name=" " userId="485d9795-833c-4f38-8286-59a02f51af74" providerId="ADAL" clId="{6167E00A-CD72-4541-96CB-32D683CF2198}" dt="2018-11-03T12:15:15.368" v="1196"/>
          <ac:spMkLst>
            <pc:docMk/>
            <pc:sldMk cId="1301749879" sldId="335"/>
            <ac:spMk id="25" creationId="{DDB45670-C676-3748-A8FB-AD0A5EA3E179}"/>
          </ac:spMkLst>
        </pc:spChg>
        <pc:spChg chg="mod">
          <ac:chgData name=" " userId="485d9795-833c-4f38-8286-59a02f51af74" providerId="ADAL" clId="{6167E00A-CD72-4541-96CB-32D683CF2198}" dt="2018-11-03T12:18:19.434" v="1242" actId="207"/>
          <ac:spMkLst>
            <pc:docMk/>
            <pc:sldMk cId="1301749879" sldId="335"/>
            <ac:spMk id="40" creationId="{4C6EAF4A-91DB-2743-B290-8AE5F116AD31}"/>
          </ac:spMkLst>
        </pc:spChg>
        <pc:spChg chg="mod">
          <ac:chgData name=" " userId="485d9795-833c-4f38-8286-59a02f51af74" providerId="ADAL" clId="{6167E00A-CD72-4541-96CB-32D683CF2198}" dt="2018-11-03T12:18:23.852" v="1243" actId="207"/>
          <ac:spMkLst>
            <pc:docMk/>
            <pc:sldMk cId="1301749879" sldId="335"/>
            <ac:spMk id="42" creationId="{F84E90E7-94D7-5846-A4E1-7056BC2698DD}"/>
          </ac:spMkLst>
        </pc:spChg>
        <pc:spChg chg="mod">
          <ac:chgData name=" " userId="485d9795-833c-4f38-8286-59a02f51af74" providerId="ADAL" clId="{6167E00A-CD72-4541-96CB-32D683CF2198}" dt="2018-11-03T12:18:04.334" v="1238" actId="207"/>
          <ac:spMkLst>
            <pc:docMk/>
            <pc:sldMk cId="1301749879" sldId="335"/>
            <ac:spMk id="43" creationId="{C93FF3CE-86F4-644D-AFF7-93C462CC1AFF}"/>
          </ac:spMkLst>
        </pc:spChg>
        <pc:spChg chg="mod">
          <ac:chgData name=" " userId="485d9795-833c-4f38-8286-59a02f51af74" providerId="ADAL" clId="{6167E00A-CD72-4541-96CB-32D683CF2198}" dt="2018-11-03T12:18:09.132" v="1239" actId="207"/>
          <ac:spMkLst>
            <pc:docMk/>
            <pc:sldMk cId="1301749879" sldId="335"/>
            <ac:spMk id="45" creationId="{3DF98ADE-7CE6-DE45-9BAD-9A681896CE19}"/>
          </ac:spMkLst>
        </pc:spChg>
        <pc:spChg chg="add mod">
          <ac:chgData name=" " userId="485d9795-833c-4f38-8286-59a02f51af74" providerId="ADAL" clId="{6167E00A-CD72-4541-96CB-32D683CF2198}" dt="2018-11-03T12:17:52.539" v="1237" actId="20577"/>
          <ac:spMkLst>
            <pc:docMk/>
            <pc:sldMk cId="1301749879" sldId="335"/>
            <ac:spMk id="47" creationId="{E1895C0C-F6AC-4710-840D-8DB1533217B1}"/>
          </ac:spMkLst>
        </pc:spChg>
        <pc:spChg chg="mod">
          <ac:chgData name=" " userId="485d9795-833c-4f38-8286-59a02f51af74" providerId="ADAL" clId="{6167E00A-CD72-4541-96CB-32D683CF2198}" dt="2018-11-03T12:16:56.219" v="1232"/>
          <ac:spMkLst>
            <pc:docMk/>
            <pc:sldMk cId="1301749879" sldId="335"/>
            <ac:spMk id="49" creationId="{B38451C6-F40F-4B14-B169-1E91ECA49ACE}"/>
          </ac:spMkLst>
        </pc:spChg>
        <pc:picChg chg="del">
          <ac:chgData name=" " userId="485d9795-833c-4f38-8286-59a02f51af74" providerId="ADAL" clId="{6167E00A-CD72-4541-96CB-32D683CF2198}" dt="2018-11-03T12:15:16.517" v="1197" actId="478"/>
          <ac:picMkLst>
            <pc:docMk/>
            <pc:sldMk cId="1301749879" sldId="335"/>
            <ac:picMk id="3" creationId="{AD6079C4-E49B-4ADD-8A31-693AE0EA1008}"/>
          </ac:picMkLst>
        </pc:picChg>
        <pc:picChg chg="del">
          <ac:chgData name=" " userId="485d9795-833c-4f38-8286-59a02f51af74" providerId="ADAL" clId="{6167E00A-CD72-4541-96CB-32D683CF2198}" dt="2018-11-03T12:15:17.064" v="1198" actId="478"/>
          <ac:picMkLst>
            <pc:docMk/>
            <pc:sldMk cId="1301749879" sldId="335"/>
            <ac:picMk id="4" creationId="{67CC5CA4-CFB3-418E-B2CC-C7A07B41EE7F}"/>
          </ac:picMkLst>
        </pc:picChg>
        <pc:picChg chg="add mod">
          <ac:chgData name=" " userId="485d9795-833c-4f38-8286-59a02f51af74" providerId="ADAL" clId="{6167E00A-CD72-4541-96CB-32D683CF2198}" dt="2018-11-03T12:18:15.725" v="1241" actId="1076"/>
          <ac:picMkLst>
            <pc:docMk/>
            <pc:sldMk cId="1301749879" sldId="335"/>
            <ac:picMk id="48" creationId="{601A0DFE-3F02-4ED5-8213-6BBCCCA72328}"/>
          </ac:picMkLst>
        </pc:picChg>
      </pc:sldChg>
    </pc:docChg>
  </pc:docChgLst>
  <pc:docChgLst>
    <pc:chgData name="#LUO SHUANG#" userId="S::luos0009@e.ntu.edu.sg::485d9795-833c-4f38-8286-59a02f51af74" providerId="AD" clId="Web-{915A9432-245E-1C4A-085F-E26FBB2C6430}"/>
    <pc:docChg chg="modSld">
      <pc:chgData name="#LUO SHUANG#" userId="S::luos0009@e.ntu.edu.sg::485d9795-833c-4f38-8286-59a02f51af74" providerId="AD" clId="Web-{915A9432-245E-1C4A-085F-E26FBB2C6430}" dt="2018-11-05T06:06:50.737" v="9" actId="20577"/>
      <pc:docMkLst>
        <pc:docMk/>
      </pc:docMkLst>
      <pc:sldChg chg="modSp">
        <pc:chgData name="#LUO SHUANG#" userId="S::luos0009@e.ntu.edu.sg::485d9795-833c-4f38-8286-59a02f51af74" providerId="AD" clId="Web-{915A9432-245E-1C4A-085F-E26FBB2C6430}" dt="2018-11-05T06:06:50.737" v="9" actId="20577"/>
        <pc:sldMkLst>
          <pc:docMk/>
          <pc:sldMk cId="1262168468" sldId="324"/>
        </pc:sldMkLst>
        <pc:spChg chg="mod">
          <ac:chgData name="#LUO SHUANG#" userId="S::luos0009@e.ntu.edu.sg::485d9795-833c-4f38-8286-59a02f51af74" providerId="AD" clId="Web-{915A9432-245E-1C4A-085F-E26FBB2C6430}" dt="2018-11-05T06:06:50.737" v="9" actId="20577"/>
          <ac:spMkLst>
            <pc:docMk/>
            <pc:sldMk cId="1262168468" sldId="324"/>
            <ac:spMk id="49" creationId="{B38451C6-F40F-4B14-B169-1E91ECA49ACE}"/>
          </ac:spMkLst>
        </pc:spChg>
      </pc:sldChg>
    </pc:docChg>
  </pc:docChgLst>
  <pc:docChgLst>
    <pc:chgData name="#XIA" userId="66327a2a-90b4-4ad5-a31c-3355796c0ede" providerId="ADAL" clId="{22C746FD-712E-7B4C-87EE-91936C81A191}"/>
    <pc:docChg chg="custSel modSld">
      <pc:chgData name="#XIA" userId="66327a2a-90b4-4ad5-a31c-3355796c0ede" providerId="ADAL" clId="{22C746FD-712E-7B4C-87EE-91936C81A191}" dt="2018-11-04T09:18:32.338" v="46" actId="20577"/>
      <pc:docMkLst>
        <pc:docMk/>
      </pc:docMkLst>
      <pc:sldChg chg="delSp modSp">
        <pc:chgData name="#XIA" userId="66327a2a-90b4-4ad5-a31c-3355796c0ede" providerId="ADAL" clId="{22C746FD-712E-7B4C-87EE-91936C81A191}" dt="2018-11-04T09:18:32.338" v="46" actId="20577"/>
        <pc:sldMkLst>
          <pc:docMk/>
          <pc:sldMk cId="656114415" sldId="332"/>
        </pc:sldMkLst>
        <pc:spChg chg="mod">
          <ac:chgData name="#XIA" userId="66327a2a-90b4-4ad5-a31c-3355796c0ede" providerId="ADAL" clId="{22C746FD-712E-7B4C-87EE-91936C81A191}" dt="2018-11-04T09:18:32.338" v="46" actId="20577"/>
          <ac:spMkLst>
            <pc:docMk/>
            <pc:sldMk cId="656114415" sldId="332"/>
            <ac:spMk id="49" creationId="{B38451C6-F40F-4B14-B169-1E91ECA49ACE}"/>
          </ac:spMkLst>
        </pc:spChg>
        <pc:picChg chg="del">
          <ac:chgData name="#XIA" userId="66327a2a-90b4-4ad5-a31c-3355796c0ede" providerId="ADAL" clId="{22C746FD-712E-7B4C-87EE-91936C81A191}" dt="2018-11-04T09:14:32.432" v="37" actId="478"/>
          <ac:picMkLst>
            <pc:docMk/>
            <pc:sldMk cId="656114415" sldId="332"/>
            <ac:picMk id="3" creationId="{6647211D-A3B0-448C-846A-7529A2A2B438}"/>
          </ac:picMkLst>
        </pc:picChg>
      </pc:sldChg>
    </pc:docChg>
  </pc:docChgLst>
  <pc:docChgLst>
    <pc:chgData name="#XIA" userId="S::xiaolong002@e.ntu.edu.sg::66327a2a-90b4-4ad5-a31c-3355796c0ede" providerId="AD" clId="Web-{57F0FC86-3A5F-4115-9F1A-C3A8495CBFF2}"/>
    <pc:docChg chg="modSld">
      <pc:chgData name="#XIA" userId="S::xiaolong002@e.ntu.edu.sg::66327a2a-90b4-4ad5-a31c-3355796c0ede" providerId="AD" clId="Web-{57F0FC86-3A5F-4115-9F1A-C3A8495CBFF2}" dt="2018-11-04T09:08:19.338" v="23" actId="20577"/>
      <pc:docMkLst>
        <pc:docMk/>
      </pc:docMkLst>
      <pc:sldChg chg="modSp">
        <pc:chgData name="#XIA" userId="S::xiaolong002@e.ntu.edu.sg::66327a2a-90b4-4ad5-a31c-3355796c0ede" providerId="AD" clId="Web-{57F0FC86-3A5F-4115-9F1A-C3A8495CBFF2}" dt="2018-11-04T09:06:14.962" v="17" actId="1076"/>
        <pc:sldMkLst>
          <pc:docMk/>
          <pc:sldMk cId="2444182918" sldId="331"/>
        </pc:sldMkLst>
        <pc:picChg chg="mod">
          <ac:chgData name="#XIA" userId="S::xiaolong002@e.ntu.edu.sg::66327a2a-90b4-4ad5-a31c-3355796c0ede" providerId="AD" clId="Web-{57F0FC86-3A5F-4115-9F1A-C3A8495CBFF2}" dt="2018-11-04T09:06:14.962" v="17" actId="1076"/>
          <ac:picMkLst>
            <pc:docMk/>
            <pc:sldMk cId="2444182918" sldId="331"/>
            <ac:picMk id="6" creationId="{B03B1D1B-5A27-4328-843C-1FD0CD72A348}"/>
          </ac:picMkLst>
        </pc:picChg>
      </pc:sldChg>
      <pc:sldChg chg="addSp modSp">
        <pc:chgData name="#XIA" userId="S::xiaolong002@e.ntu.edu.sg::66327a2a-90b4-4ad5-a31c-3355796c0ede" providerId="AD" clId="Web-{57F0FC86-3A5F-4115-9F1A-C3A8495CBFF2}" dt="2018-11-04T09:08:19.338" v="23" actId="20577"/>
        <pc:sldMkLst>
          <pc:docMk/>
          <pc:sldMk cId="656114415" sldId="332"/>
        </pc:sldMkLst>
        <pc:spChg chg="mod">
          <ac:chgData name="#XIA" userId="S::xiaolong002@e.ntu.edu.sg::66327a2a-90b4-4ad5-a31c-3355796c0ede" providerId="AD" clId="Web-{57F0FC86-3A5F-4115-9F1A-C3A8495CBFF2}" dt="2018-11-04T09:08:19.338" v="23" actId="20577"/>
          <ac:spMkLst>
            <pc:docMk/>
            <pc:sldMk cId="656114415" sldId="332"/>
            <ac:spMk id="49" creationId="{B38451C6-F40F-4B14-B169-1E91ECA49ACE}"/>
          </ac:spMkLst>
        </pc:spChg>
        <pc:picChg chg="add mod">
          <ac:chgData name="#XIA" userId="S::xiaolong002@e.ntu.edu.sg::66327a2a-90b4-4ad5-a31c-3355796c0ede" providerId="AD" clId="Web-{57F0FC86-3A5F-4115-9F1A-C3A8495CBFF2}" dt="2018-11-04T09:06:37.353" v="19" actId="14100"/>
          <ac:picMkLst>
            <pc:docMk/>
            <pc:sldMk cId="656114415" sldId="332"/>
            <ac:picMk id="3" creationId="{6647211D-A3B0-448C-846A-7529A2A2B438}"/>
          </ac:picMkLst>
        </pc:picChg>
      </pc:sldChg>
      <pc:sldChg chg="addSp delSp modSp">
        <pc:chgData name="#XIA" userId="S::xiaolong002@e.ntu.edu.sg::66327a2a-90b4-4ad5-a31c-3355796c0ede" providerId="AD" clId="Web-{57F0FC86-3A5F-4115-9F1A-C3A8495CBFF2}" dt="2018-11-04T08:54:05.350" v="13" actId="1076"/>
        <pc:sldMkLst>
          <pc:docMk/>
          <pc:sldMk cId="1689383815" sldId="334"/>
        </pc:sldMkLst>
        <pc:picChg chg="add mod">
          <ac:chgData name="#XIA" userId="S::xiaolong002@e.ntu.edu.sg::66327a2a-90b4-4ad5-a31c-3355796c0ede" providerId="AD" clId="Web-{57F0FC86-3A5F-4115-9F1A-C3A8495CBFF2}" dt="2018-11-04T08:54:05.350" v="13" actId="1076"/>
          <ac:picMkLst>
            <pc:docMk/>
            <pc:sldMk cId="1689383815" sldId="334"/>
            <ac:picMk id="2" creationId="{20F52EB2-E48F-4934-B391-3A829ACF0535}"/>
          </ac:picMkLst>
        </pc:picChg>
        <pc:picChg chg="del mod">
          <ac:chgData name="#XIA" userId="S::xiaolong002@e.ntu.edu.sg::66327a2a-90b4-4ad5-a31c-3355796c0ede" providerId="AD" clId="Web-{57F0FC86-3A5F-4115-9F1A-C3A8495CBFF2}" dt="2018-11-04T08:53:35.631" v="7"/>
          <ac:picMkLst>
            <pc:docMk/>
            <pc:sldMk cId="1689383815" sldId="334"/>
            <ac:picMk id="4" creationId="{67CC5CA4-CFB3-418E-B2CC-C7A07B41EE7F}"/>
          </ac:picMkLst>
        </pc:picChg>
      </pc:sldChg>
    </pc:docChg>
  </pc:docChgLst>
  <pc:docChgLst>
    <pc:chgData name="#WANG" userId="55ce5d05-6a02-43bd-8a6c-5e4cee8d52ef" providerId="ADAL" clId="{2810290A-C921-F54E-9D8E-1365EA503285}"/>
    <pc:docChg chg="undo custSel modSld sldOrd">
      <pc:chgData name="#WANG" userId="55ce5d05-6a02-43bd-8a6c-5e4cee8d52ef" providerId="ADAL" clId="{2810290A-C921-F54E-9D8E-1365EA503285}" dt="2018-11-05T10:48:07.113" v="318" actId="14100"/>
      <pc:docMkLst>
        <pc:docMk/>
      </pc:docMkLst>
      <pc:sldChg chg="modSp">
        <pc:chgData name="#WANG" userId="55ce5d05-6a02-43bd-8a6c-5e4cee8d52ef" providerId="ADAL" clId="{2810290A-C921-F54E-9D8E-1365EA503285}" dt="2018-11-05T10:36:36.100" v="13" actId="20577"/>
        <pc:sldMkLst>
          <pc:docMk/>
          <pc:sldMk cId="3233802182" sldId="305"/>
        </pc:sldMkLst>
        <pc:spChg chg="mod">
          <ac:chgData name="#WANG" userId="55ce5d05-6a02-43bd-8a6c-5e4cee8d52ef" providerId="ADAL" clId="{2810290A-C921-F54E-9D8E-1365EA503285}" dt="2018-11-05T10:36:36.100" v="13" actId="20577"/>
          <ac:spMkLst>
            <pc:docMk/>
            <pc:sldMk cId="3233802182" sldId="305"/>
            <ac:spMk id="13" creationId="{00000000-0000-0000-0000-000000000000}"/>
          </ac:spMkLst>
        </pc:spChg>
      </pc:sldChg>
      <pc:sldChg chg="modSp">
        <pc:chgData name="#WANG" userId="55ce5d05-6a02-43bd-8a6c-5e4cee8d52ef" providerId="ADAL" clId="{2810290A-C921-F54E-9D8E-1365EA503285}" dt="2018-11-05T10:47:40.774" v="317" actId="20577"/>
        <pc:sldMkLst>
          <pc:docMk/>
          <pc:sldMk cId="687210590" sldId="328"/>
        </pc:sldMkLst>
        <pc:spChg chg="mod">
          <ac:chgData name="#WANG" userId="55ce5d05-6a02-43bd-8a6c-5e4cee8d52ef" providerId="ADAL" clId="{2810290A-C921-F54E-9D8E-1365EA503285}" dt="2018-11-05T10:47:40.774" v="317" actId="20577"/>
          <ac:spMkLst>
            <pc:docMk/>
            <pc:sldMk cId="687210590" sldId="328"/>
            <ac:spMk id="49" creationId="{B38451C6-F40F-4B14-B169-1E91ECA49ACE}"/>
          </ac:spMkLst>
        </pc:spChg>
      </pc:sldChg>
      <pc:sldChg chg="modSp">
        <pc:chgData name="#WANG" userId="55ce5d05-6a02-43bd-8a6c-5e4cee8d52ef" providerId="ADAL" clId="{2810290A-C921-F54E-9D8E-1365EA503285}" dt="2018-11-05T10:46:44.923" v="199" actId="20577"/>
        <pc:sldMkLst>
          <pc:docMk/>
          <pc:sldMk cId="2699661185" sldId="329"/>
        </pc:sldMkLst>
        <pc:spChg chg="mod">
          <ac:chgData name="#WANG" userId="55ce5d05-6a02-43bd-8a6c-5e4cee8d52ef" providerId="ADAL" clId="{2810290A-C921-F54E-9D8E-1365EA503285}" dt="2018-11-05T10:46:44.923" v="199" actId="20577"/>
          <ac:spMkLst>
            <pc:docMk/>
            <pc:sldMk cId="2699661185" sldId="329"/>
            <ac:spMk id="49" creationId="{B38451C6-F40F-4B14-B169-1E91ECA49ACE}"/>
          </ac:spMkLst>
        </pc:spChg>
      </pc:sldChg>
      <pc:sldChg chg="delSp modSp ord">
        <pc:chgData name="#WANG" userId="55ce5d05-6a02-43bd-8a6c-5e4cee8d52ef" providerId="ADAL" clId="{2810290A-C921-F54E-9D8E-1365EA503285}" dt="2018-11-05T10:48:07.113" v="318" actId="14100"/>
        <pc:sldMkLst>
          <pc:docMk/>
          <pc:sldMk cId="1413775589" sldId="330"/>
        </pc:sldMkLst>
        <pc:spChg chg="mod">
          <ac:chgData name="#WANG" userId="55ce5d05-6a02-43bd-8a6c-5e4cee8d52ef" providerId="ADAL" clId="{2810290A-C921-F54E-9D8E-1365EA503285}" dt="2018-11-05T10:48:07.113" v="318" actId="14100"/>
          <ac:spMkLst>
            <pc:docMk/>
            <pc:sldMk cId="1413775589" sldId="330"/>
            <ac:spMk id="49" creationId="{B38451C6-F40F-4B14-B169-1E91ECA49ACE}"/>
          </ac:spMkLst>
        </pc:spChg>
        <pc:picChg chg="mod">
          <ac:chgData name="#WANG" userId="55ce5d05-6a02-43bd-8a6c-5e4cee8d52ef" providerId="ADAL" clId="{2810290A-C921-F54E-9D8E-1365EA503285}" dt="2018-11-05T10:48:07.113" v="318" actId="14100"/>
          <ac:picMkLst>
            <pc:docMk/>
            <pc:sldMk cId="1413775589" sldId="330"/>
            <ac:picMk id="2" creationId="{B310722C-57BC-4E93-9AC3-783E8DD00D10}"/>
          </ac:picMkLst>
        </pc:picChg>
        <pc:picChg chg="del mod">
          <ac:chgData name="#WANG" userId="55ce5d05-6a02-43bd-8a6c-5e4cee8d52ef" providerId="ADAL" clId="{2810290A-C921-F54E-9D8E-1365EA503285}" dt="2018-11-05T10:42:44.242" v="36" actId="478"/>
          <ac:picMkLst>
            <pc:docMk/>
            <pc:sldMk cId="1413775589" sldId="330"/>
            <ac:picMk id="5" creationId="{2BA4ACB6-AACE-47F7-812D-45D0E9D6E432}"/>
          </ac:picMkLst>
        </pc:picChg>
      </pc:sldChg>
      <pc:sldChg chg="modSp">
        <pc:chgData name="#WANG" userId="55ce5d05-6a02-43bd-8a6c-5e4cee8d52ef" providerId="ADAL" clId="{2810290A-C921-F54E-9D8E-1365EA503285}" dt="2018-11-05T10:41:34.923" v="23" actId="14100"/>
        <pc:sldMkLst>
          <pc:docMk/>
          <pc:sldMk cId="656114415" sldId="332"/>
        </pc:sldMkLst>
        <pc:spChg chg="mod">
          <ac:chgData name="#WANG" userId="55ce5d05-6a02-43bd-8a6c-5e4cee8d52ef" providerId="ADAL" clId="{2810290A-C921-F54E-9D8E-1365EA503285}" dt="2018-11-05T10:41:31.080" v="22" actId="14100"/>
          <ac:spMkLst>
            <pc:docMk/>
            <pc:sldMk cId="656114415" sldId="332"/>
            <ac:spMk id="49" creationId="{B38451C6-F40F-4B14-B169-1E91ECA49ACE}"/>
          </ac:spMkLst>
        </pc:spChg>
        <pc:picChg chg="mod">
          <ac:chgData name="#WANG" userId="55ce5d05-6a02-43bd-8a6c-5e4cee8d52ef" providerId="ADAL" clId="{2810290A-C921-F54E-9D8E-1365EA503285}" dt="2018-11-05T10:41:34.923" v="23" actId="14100"/>
          <ac:picMkLst>
            <pc:docMk/>
            <pc:sldMk cId="656114415" sldId="332"/>
            <ac:picMk id="2" creationId="{97402B88-21F2-4A49-9338-2F4BFDE484C6}"/>
          </ac:picMkLst>
        </pc:picChg>
      </pc:sldChg>
      <pc:sldChg chg="modSp">
        <pc:chgData name="#WANG" userId="55ce5d05-6a02-43bd-8a6c-5e4cee8d52ef" providerId="ADAL" clId="{2810290A-C921-F54E-9D8E-1365EA503285}" dt="2018-11-04T09:16:10.630" v="0" actId="1076"/>
        <pc:sldMkLst>
          <pc:docMk/>
          <pc:sldMk cId="1689383815" sldId="334"/>
        </pc:sldMkLst>
        <pc:picChg chg="mod">
          <ac:chgData name="#WANG" userId="55ce5d05-6a02-43bd-8a6c-5e4cee8d52ef" providerId="ADAL" clId="{2810290A-C921-F54E-9D8E-1365EA503285}" dt="2018-11-04T09:16:10.630" v="0" actId="1076"/>
          <ac:picMkLst>
            <pc:docMk/>
            <pc:sldMk cId="1689383815" sldId="334"/>
            <ac:picMk id="2" creationId="{20F52EB2-E48F-4934-B391-3A829ACF0535}"/>
          </ac:picMkLst>
        </pc:picChg>
      </pc:sldChg>
      <pc:sldChg chg="modSp">
        <pc:chgData name="#WANG" userId="55ce5d05-6a02-43bd-8a6c-5e4cee8d52ef" providerId="ADAL" clId="{2810290A-C921-F54E-9D8E-1365EA503285}" dt="2018-11-05T10:42:11.551" v="35" actId="20577"/>
        <pc:sldMkLst>
          <pc:docMk/>
          <pc:sldMk cId="1301749879" sldId="335"/>
        </pc:sldMkLst>
        <pc:spChg chg="mod">
          <ac:chgData name="#WANG" userId="55ce5d05-6a02-43bd-8a6c-5e4cee8d52ef" providerId="ADAL" clId="{2810290A-C921-F54E-9D8E-1365EA503285}" dt="2018-11-05T10:42:11.551" v="35" actId="20577"/>
          <ac:spMkLst>
            <pc:docMk/>
            <pc:sldMk cId="1301749879" sldId="335"/>
            <ac:spMk id="47" creationId="{E1895C0C-F6AC-4710-840D-8DB1533217B1}"/>
          </ac:spMkLst>
        </pc:spChg>
      </pc:sldChg>
    </pc:docChg>
  </pc:docChgLst>
  <pc:docChgLst>
    <pc:chgData name="#LUO SHUANG#" userId="S::luos0009@e.ntu.edu.sg::485d9795-833c-4f38-8286-59a02f51af74" providerId="AD" clId="Web-{95A54FBC-A67B-2541-9F6B-E325847233E5}"/>
    <pc:docChg chg="modSld">
      <pc:chgData name="#LUO SHUANG#" userId="S::luos0009@e.ntu.edu.sg::485d9795-833c-4f38-8286-59a02f51af74" providerId="AD" clId="Web-{95A54FBC-A67B-2541-9F6B-E325847233E5}" dt="2018-11-05T03:08:11.864" v="83" actId="20577"/>
      <pc:docMkLst>
        <pc:docMk/>
      </pc:docMkLst>
      <pc:sldChg chg="modNotes">
        <pc:chgData name="#LUO SHUANG#" userId="S::luos0009@e.ntu.edu.sg::485d9795-833c-4f38-8286-59a02f51af74" providerId="AD" clId="Web-{95A54FBC-A67B-2541-9F6B-E325847233E5}" dt="2018-11-05T02:44:03.255" v="53"/>
        <pc:sldMkLst>
          <pc:docMk/>
          <pc:sldMk cId="0" sldId="256"/>
        </pc:sldMkLst>
      </pc:sldChg>
      <pc:sldChg chg="modNotes">
        <pc:chgData name="#LUO SHUANG#" userId="S::luos0009@e.ntu.edu.sg::485d9795-833c-4f38-8286-59a02f51af74" providerId="AD" clId="Web-{95A54FBC-A67B-2541-9F6B-E325847233E5}" dt="2018-11-05T02:46:03.085" v="70"/>
        <pc:sldMkLst>
          <pc:docMk/>
          <pc:sldMk cId="0" sldId="258"/>
        </pc:sldMkLst>
      </pc:sldChg>
      <pc:sldChg chg="modNotes">
        <pc:chgData name="#LUO SHUANG#" userId="S::luos0009@e.ntu.edu.sg::485d9795-833c-4f38-8286-59a02f51af74" providerId="AD" clId="Web-{95A54FBC-A67B-2541-9F6B-E325847233E5}" dt="2018-11-05T02:54:56.997" v="79"/>
        <pc:sldMkLst>
          <pc:docMk/>
          <pc:sldMk cId="0" sldId="259"/>
        </pc:sldMkLst>
      </pc:sldChg>
      <pc:sldChg chg="modNotes">
        <pc:chgData name="#LUO SHUANG#" userId="S::luos0009@e.ntu.edu.sg::485d9795-833c-4f38-8286-59a02f51af74" providerId="AD" clId="Web-{95A54FBC-A67B-2541-9F6B-E325847233E5}" dt="2018-11-05T02:35:57.235" v="42"/>
        <pc:sldMkLst>
          <pc:docMk/>
          <pc:sldMk cId="3233802182" sldId="305"/>
        </pc:sldMkLst>
      </pc:sldChg>
      <pc:sldChg chg="modNotes">
        <pc:chgData name="#LUO SHUANG#" userId="S::luos0009@e.ntu.edu.sg::485d9795-833c-4f38-8286-59a02f51af74" providerId="AD" clId="Web-{95A54FBC-A67B-2541-9F6B-E325847233E5}" dt="2018-11-05T02:55:10.622" v="81"/>
        <pc:sldMkLst>
          <pc:docMk/>
          <pc:sldMk cId="2140233670" sldId="322"/>
        </pc:sldMkLst>
      </pc:sldChg>
      <pc:sldChg chg="modNotes">
        <pc:chgData name="#LUO SHUANG#" userId="S::luos0009@e.ntu.edu.sg::485d9795-833c-4f38-8286-59a02f51af74" providerId="AD" clId="Web-{95A54FBC-A67B-2541-9F6B-E325847233E5}" dt="2018-11-05T02:40:11.612" v="50"/>
        <pc:sldMkLst>
          <pc:docMk/>
          <pc:sldMk cId="1588590873" sldId="323"/>
        </pc:sldMkLst>
      </pc:sldChg>
      <pc:sldChg chg="modNotes">
        <pc:chgData name="#LUO SHUANG#" userId="S::luos0009@e.ntu.edu.sg::485d9795-833c-4f38-8286-59a02f51af74" providerId="AD" clId="Web-{95A54FBC-A67B-2541-9F6B-E325847233E5}" dt="2018-11-05T02:34:20.608" v="27"/>
        <pc:sldMkLst>
          <pc:docMk/>
          <pc:sldMk cId="1262168468" sldId="324"/>
        </pc:sldMkLst>
      </pc:sldChg>
      <pc:sldChg chg="modNotes">
        <pc:chgData name="#LUO SHUANG#" userId="S::luos0009@e.ntu.edu.sg::485d9795-833c-4f38-8286-59a02f51af74" providerId="AD" clId="Web-{95A54FBC-A67B-2541-9F6B-E325847233E5}" dt="2018-11-05T02:34:21.593" v="28"/>
        <pc:sldMkLst>
          <pc:docMk/>
          <pc:sldMk cId="3068709723" sldId="325"/>
        </pc:sldMkLst>
      </pc:sldChg>
      <pc:sldChg chg="modSp modNotes">
        <pc:chgData name="#LUO SHUANG#" userId="S::luos0009@e.ntu.edu.sg::485d9795-833c-4f38-8286-59a02f51af74" providerId="AD" clId="Web-{95A54FBC-A67B-2541-9F6B-E325847233E5}" dt="2018-11-05T03:08:11.864" v="83" actId="20577"/>
        <pc:sldMkLst>
          <pc:docMk/>
          <pc:sldMk cId="15914235" sldId="326"/>
        </pc:sldMkLst>
        <pc:spChg chg="mod">
          <ac:chgData name="#LUO SHUANG#" userId="S::luos0009@e.ntu.edu.sg::485d9795-833c-4f38-8286-59a02f51af74" providerId="AD" clId="Web-{95A54FBC-A67B-2541-9F6B-E325847233E5}" dt="2018-11-05T03:08:11.864" v="83" actId="20577"/>
          <ac:spMkLst>
            <pc:docMk/>
            <pc:sldMk cId="15914235" sldId="326"/>
            <ac:spMk id="49" creationId="{B38451C6-F40F-4B14-B169-1E91ECA49ACE}"/>
          </ac:spMkLst>
        </pc:spChg>
      </pc:sldChg>
      <pc:sldChg chg="modNotes">
        <pc:chgData name="#LUO SHUANG#" userId="S::luos0009@e.ntu.edu.sg::485d9795-833c-4f38-8286-59a02f51af74" providerId="AD" clId="Web-{95A54FBC-A67B-2541-9F6B-E325847233E5}" dt="2018-11-05T02:34:37.952" v="34"/>
        <pc:sldMkLst>
          <pc:docMk/>
          <pc:sldMk cId="27942882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03922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84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42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05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496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464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3768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10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712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0e2d1945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0e2d1945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717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67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e2d194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94" name="Google Shape;94;g40e2d194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91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21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77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37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2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65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096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e2d194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42" name="Google Shape;142;g40e2d194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13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E8F68B-D9EE-934B-A7E4-003EE69E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1774" cy="6806860"/>
          </a:xfrm>
          <a:prstGeom prst="rect">
            <a:avLst/>
          </a:prstGeom>
        </p:spPr>
      </p:pic>
      <p:sp>
        <p:nvSpPr>
          <p:cNvPr id="85" name="Google Shape;85;p13"/>
          <p:cNvSpPr/>
          <p:nvPr/>
        </p:nvSpPr>
        <p:spPr>
          <a:xfrm>
            <a:off x="0" y="-18830"/>
            <a:ext cx="12295674" cy="687683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827400" y="5766750"/>
            <a:ext cx="6051600" cy="610500"/>
          </a:xfrm>
          <a:prstGeom prst="rect">
            <a:avLst/>
          </a:prstGeom>
          <a:noFill/>
          <a:ln>
            <a:noFill/>
          </a:ln>
          <a:effectLst>
            <a:outerShdw blurRad="57150" dist="19050" dir="78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Luo</a:t>
            </a:r>
            <a:r>
              <a:rPr lang="zh-CN" alt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Shuang</a:t>
            </a:r>
            <a:r>
              <a:rPr lang="en-US" altLang="zh-C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Wang </a:t>
            </a:r>
            <a:r>
              <a:rPr lang="en-US" altLang="zh-CN" sz="2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Sixin</a:t>
            </a:r>
            <a:r>
              <a:rPr lang="en-US" altLang="zh-C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S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Zhao </a:t>
            </a:r>
            <a:r>
              <a:rPr lang="en-SG" sz="2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Hengrui</a:t>
            </a:r>
            <a:r>
              <a:rPr lang="en-S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Xia </a:t>
            </a:r>
            <a:r>
              <a:rPr lang="en-SG" sz="2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Xiaolong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0" y="536100"/>
            <a:ext cx="1566000" cy="897000"/>
          </a:xfrm>
          <a:prstGeom prst="rect">
            <a:avLst/>
          </a:prstGeom>
          <a:solidFill>
            <a:srgbClr val="FFEB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267032" y="3601297"/>
            <a:ext cx="7706308" cy="41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SG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Determine </a:t>
            </a:r>
            <a:r>
              <a:rPr lang="en-US" altLang="zh-CN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kind of positions does your resume match</a:t>
            </a:r>
            <a:r>
              <a:rPr lang="en-SG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&lt;-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633800" y="2837172"/>
            <a:ext cx="11414592" cy="76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sz="4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Job &amp; Candidate Resume Matching</a:t>
            </a:r>
            <a:r>
              <a:rPr lang="zh-CN" altLang="en-US" sz="4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en-US" altLang="zh-CN" sz="4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Solution </a:t>
            </a:r>
            <a:endParaRPr lang="zh-CN" altLang="zh-CN" sz="40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633800" y="338250"/>
            <a:ext cx="76677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H6751 Text &amp; Web Mining 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Project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F0B96B-4604-4440-85CE-8DFC3BE3C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35843" r="5528" b="37616"/>
          <a:stretch/>
        </p:blipFill>
        <p:spPr>
          <a:xfrm>
            <a:off x="9037674" y="536100"/>
            <a:ext cx="3177026" cy="8925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 err="1">
                <a:solidFill>
                  <a:srgbClr val="434343"/>
                </a:solidFill>
              </a:rPr>
              <a:t>Preprocessing</a:t>
            </a:r>
            <a:r>
              <a:rPr lang="en-SG" sz="4000" b="1">
                <a:solidFill>
                  <a:srgbClr val="434343"/>
                </a:solidFill>
              </a:rPr>
              <a:t> Unlabelled Data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11181080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Preprocessing Data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Tokenize + Filter </a:t>
            </a:r>
            <a:r>
              <a:rPr lang="en-SG" sz="1800" dirty="0" err="1">
                <a:solidFill>
                  <a:srgbClr val="434343"/>
                </a:solidFill>
              </a:rPr>
              <a:t>Stopwords</a:t>
            </a:r>
            <a:r>
              <a:rPr lang="en-SG" sz="1800" dirty="0">
                <a:solidFill>
                  <a:srgbClr val="434343"/>
                </a:solidFill>
              </a:rPr>
              <a:t> (English) + </a:t>
            </a:r>
            <a:r>
              <a:rPr lang="en-SG" sz="1800" dirty="0">
                <a:solidFill>
                  <a:srgbClr val="FF0000"/>
                </a:solidFill>
              </a:rPr>
              <a:t>Filter Tokens(Dictionary) </a:t>
            </a:r>
            <a:r>
              <a:rPr lang="en-SG" sz="1800" dirty="0">
                <a:solidFill>
                  <a:srgbClr val="000000"/>
                </a:solidFill>
              </a:rPr>
              <a:t>+ </a:t>
            </a:r>
            <a:r>
              <a:rPr lang="en-SG" sz="1800" dirty="0">
                <a:solidFill>
                  <a:srgbClr val="434343"/>
                </a:solidFill>
              </a:rPr>
              <a:t>Filter Tokens(lengths) + Stem(Porter) + Transform Cases + Generate n-grams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B3C96-1DE0-4316-89A2-E2586CFF5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49" y="2957887"/>
            <a:ext cx="10980901" cy="31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Clustering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11181080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sz="2000" b="1" dirty="0">
                <a:solidFill>
                  <a:srgbClr val="434343"/>
                </a:solidFill>
              </a:rPr>
              <a:t>Clustering the Unlabelled Job Posting Dataset</a:t>
            </a:r>
            <a:endParaRPr lang="en-US" sz="2000" b="1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The objective of this step is to assign label to each job posting through clustering process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We try for 3 clustering methods: k-Means clustering, EM clustering and DBSCAN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Cluster Distance Performance and Cluster Density Performance are used to evaluate. It turns out k-Means made best balance of performance and efficiency</a:t>
            </a: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0E71-7CF8-43B5-9E92-2C073A22B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31" y="3848712"/>
            <a:ext cx="10359169" cy="18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Clustering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4607627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Determine the best “k”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Furthermore, we drill down into k-Means and try to further improve clustering performance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Performance is also evaluated  on the comparison between clustered outcome and later tuning outcome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We predefine different number of clusters and find out k=4 brings best outcome</a:t>
            </a: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522893-8120-4BD0-8A7D-F81C2F9CA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769" y="1034885"/>
            <a:ext cx="6129901" cy="53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6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Clustering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5553166" cy="251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Assign label to cluster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Transform cluster number (i.e.‘Cluster_3’) to nominal name (i.e. ‘developer’)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Labelled data set is stored as the training data set for the classification process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Cluster Distance </a:t>
            </a:r>
            <a:r>
              <a:rPr lang="en-SG" sz="1800" dirty="0" err="1">
                <a:solidFill>
                  <a:srgbClr val="434343"/>
                </a:solidFill>
              </a:rPr>
              <a:t>Perfoance</a:t>
            </a:r>
            <a:r>
              <a:rPr lang="en-SG" sz="1800" dirty="0">
                <a:solidFill>
                  <a:srgbClr val="434343"/>
                </a:solidFill>
              </a:rPr>
              <a:t> and evaluate performance each clustering process</a:t>
            </a: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0722C-57BC-4E93-9AC3-783E8DD00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934" y="1269222"/>
            <a:ext cx="5553167" cy="46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Classification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42;p21">
            <a:extLst>
              <a:ext uri="{FF2B5EF4-FFF2-40B4-BE49-F238E27FC236}">
                <a16:creationId xmlns:a16="http://schemas.microsoft.com/office/drawing/2014/main" id="{D9AA6174-4710-4090-B8CC-836DDD9EA511}"/>
              </a:ext>
            </a:extLst>
          </p:cNvPr>
          <p:cNvSpPr/>
          <p:nvPr/>
        </p:nvSpPr>
        <p:spPr>
          <a:xfrm>
            <a:off x="7580100" y="1975475"/>
            <a:ext cx="2256900" cy="324000"/>
          </a:xfrm>
          <a:prstGeom prst="rect">
            <a:avLst/>
          </a:prstGeom>
          <a:solidFill>
            <a:srgbClr val="FEF1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cs typeface="Calibri"/>
            </a:endParaRPr>
          </a:p>
        </p:txBody>
      </p:sp>
      <p:sp>
        <p:nvSpPr>
          <p:cNvPr id="47" name="Google Shape;343;p21">
            <a:extLst>
              <a:ext uri="{FF2B5EF4-FFF2-40B4-BE49-F238E27FC236}">
                <a16:creationId xmlns:a16="http://schemas.microsoft.com/office/drawing/2014/main" id="{9FDA274A-4C45-4119-ADD8-F52F934789EE}"/>
              </a:ext>
            </a:extLst>
          </p:cNvPr>
          <p:cNvSpPr/>
          <p:nvPr/>
        </p:nvSpPr>
        <p:spPr>
          <a:xfrm>
            <a:off x="1461350" y="1975475"/>
            <a:ext cx="2365200" cy="324000"/>
          </a:xfrm>
          <a:prstGeom prst="rect">
            <a:avLst/>
          </a:prstGeom>
          <a:solidFill>
            <a:srgbClr val="FEF1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cs typeface="Calibri"/>
            </a:endParaRPr>
          </a:p>
        </p:txBody>
      </p:sp>
      <p:grpSp>
        <p:nvGrpSpPr>
          <p:cNvPr id="48" name="Google Shape;362;p21">
            <a:extLst>
              <a:ext uri="{FF2B5EF4-FFF2-40B4-BE49-F238E27FC236}">
                <a16:creationId xmlns:a16="http://schemas.microsoft.com/office/drawing/2014/main" id="{F66ABD21-77F7-417F-AC5C-8922CA337762}"/>
              </a:ext>
            </a:extLst>
          </p:cNvPr>
          <p:cNvGrpSpPr/>
          <p:nvPr/>
        </p:nvGrpSpPr>
        <p:grpSpPr>
          <a:xfrm>
            <a:off x="7424338" y="1840586"/>
            <a:ext cx="3195807" cy="767286"/>
            <a:chOff x="6760035" y="2637496"/>
            <a:chExt cx="2396915" cy="575479"/>
          </a:xfrm>
        </p:grpSpPr>
        <p:sp>
          <p:nvSpPr>
            <p:cNvPr id="50" name="Google Shape;363;p21">
              <a:extLst>
                <a:ext uri="{FF2B5EF4-FFF2-40B4-BE49-F238E27FC236}">
                  <a16:creationId xmlns:a16="http://schemas.microsoft.com/office/drawing/2014/main" id="{A834E091-68DB-442B-9B71-505B0DA21912}"/>
                </a:ext>
              </a:extLst>
            </p:cNvPr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Calibri"/>
                <a:cs typeface="Calibri"/>
              </a:endParaRPr>
            </a:p>
          </p:txBody>
        </p:sp>
        <p:grpSp>
          <p:nvGrpSpPr>
            <p:cNvPr id="51" name="Google Shape;364;p21">
              <a:extLst>
                <a:ext uri="{FF2B5EF4-FFF2-40B4-BE49-F238E27FC236}">
                  <a16:creationId xmlns:a16="http://schemas.microsoft.com/office/drawing/2014/main" id="{F9EA55A5-3784-42C1-AA07-D180DDCA622F}"/>
                </a:ext>
              </a:extLst>
            </p:cNvPr>
            <p:cNvGrpSpPr/>
            <p:nvPr/>
          </p:nvGrpSpPr>
          <p:grpSpPr>
            <a:xfrm>
              <a:off x="6760035" y="2637496"/>
              <a:ext cx="1922706" cy="572765"/>
              <a:chOff x="6760035" y="2637496"/>
              <a:chExt cx="1922706" cy="572765"/>
            </a:xfrm>
          </p:grpSpPr>
          <p:grpSp>
            <p:nvGrpSpPr>
              <p:cNvPr id="52" name="Google Shape;365;p21">
                <a:extLst>
                  <a:ext uri="{FF2B5EF4-FFF2-40B4-BE49-F238E27FC236}">
                    <a16:creationId xmlns:a16="http://schemas.microsoft.com/office/drawing/2014/main" id="{AA36E406-5135-430E-B212-500AA6453D76}"/>
                  </a:ext>
                </a:extLst>
              </p:cNvPr>
              <p:cNvGrpSpPr/>
              <p:nvPr/>
            </p:nvGrpSpPr>
            <p:grpSpPr>
              <a:xfrm rot="10800000">
                <a:off x="6760035" y="2827378"/>
                <a:ext cx="92400" cy="382883"/>
                <a:chOff x="2070100" y="2844731"/>
                <a:chExt cx="92400" cy="382883"/>
              </a:xfrm>
            </p:grpSpPr>
            <p:cxnSp>
              <p:nvCxnSpPr>
                <p:cNvPr id="54" name="Google Shape;366;p21">
                  <a:extLst>
                    <a:ext uri="{FF2B5EF4-FFF2-40B4-BE49-F238E27FC236}">
                      <a16:creationId xmlns:a16="http://schemas.microsoft.com/office/drawing/2014/main" id="{2C9C0D7F-D0B0-44B5-AA74-058BC65D3262}"/>
                    </a:ext>
                  </a:extLst>
                </p:cNvPr>
                <p:cNvCxnSpPr/>
                <p:nvPr/>
              </p:nvCxnSpPr>
              <p:spPr>
                <a:xfrm rot="10800000">
                  <a:off x="2116300" y="2844731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5" name="Google Shape;367;p21">
                  <a:extLst>
                    <a:ext uri="{FF2B5EF4-FFF2-40B4-BE49-F238E27FC236}">
                      <a16:creationId xmlns:a16="http://schemas.microsoft.com/office/drawing/2014/main" id="{829D1C95-AB1B-4CF6-818A-31470BB05C2A}"/>
                    </a:ext>
                  </a:extLst>
                </p:cNvPr>
                <p:cNvSpPr/>
                <p:nvPr/>
              </p:nvSpPr>
              <p:spPr>
                <a:xfrm>
                  <a:off x="2070100" y="3135214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53" name="Google Shape;368;p21">
                <a:extLst>
                  <a:ext uri="{FF2B5EF4-FFF2-40B4-BE49-F238E27FC236}">
                    <a16:creationId xmlns:a16="http://schemas.microsoft.com/office/drawing/2014/main" id="{612ABF4C-A39B-400B-876E-B7DEF21FC0B2}"/>
                  </a:ext>
                </a:extLst>
              </p:cNvPr>
              <p:cNvSpPr txBox="1"/>
              <p:nvPr/>
            </p:nvSpPr>
            <p:spPr>
              <a:xfrm>
                <a:off x="6767042" y="2637496"/>
                <a:ext cx="1915699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SG" sz="1800" b="1" dirty="0">
                    <a:solidFill>
                      <a:srgbClr val="FF5A61"/>
                    </a:solidFill>
                    <a:latin typeface="Calibri"/>
                    <a:ea typeface="Roboto"/>
                    <a:cs typeface="Calibri"/>
                    <a:sym typeface="Roboto"/>
                  </a:rPr>
                  <a:t>test set</a:t>
                </a:r>
                <a:endParaRPr sz="1800" b="1" dirty="0">
                  <a:solidFill>
                    <a:srgbClr val="FF5A61"/>
                  </a:solidFill>
                  <a:latin typeface="Calibri"/>
                  <a:ea typeface="Roboto"/>
                  <a:cs typeface="Calibri"/>
                  <a:sym typeface="Roboto"/>
                </a:endParaRPr>
              </a:p>
            </p:txBody>
          </p:sp>
        </p:grpSp>
      </p:grpSp>
      <p:grpSp>
        <p:nvGrpSpPr>
          <p:cNvPr id="56" name="Google Shape;369;p21">
            <a:extLst>
              <a:ext uri="{FF2B5EF4-FFF2-40B4-BE49-F238E27FC236}">
                <a16:creationId xmlns:a16="http://schemas.microsoft.com/office/drawing/2014/main" id="{D17F26E4-19C2-472C-A320-F252DBDCD156}"/>
              </a:ext>
            </a:extLst>
          </p:cNvPr>
          <p:cNvGrpSpPr/>
          <p:nvPr/>
        </p:nvGrpSpPr>
        <p:grpSpPr>
          <a:xfrm>
            <a:off x="1176094" y="1856101"/>
            <a:ext cx="6263431" cy="761120"/>
            <a:chOff x="768215" y="2642128"/>
            <a:chExt cx="4697690" cy="570854"/>
          </a:xfrm>
        </p:grpSpPr>
        <p:sp>
          <p:nvSpPr>
            <p:cNvPr id="57" name="Google Shape;370;p21">
              <a:extLst>
                <a:ext uri="{FF2B5EF4-FFF2-40B4-BE49-F238E27FC236}">
                  <a16:creationId xmlns:a16="http://schemas.microsoft.com/office/drawing/2014/main" id="{FE189DF2-1CD8-434A-A47D-68FFE02152F9}"/>
                </a:ext>
              </a:extLst>
            </p:cNvPr>
            <p:cNvSpPr/>
            <p:nvPr/>
          </p:nvSpPr>
          <p:spPr>
            <a:xfrm>
              <a:off x="932605" y="3079482"/>
              <a:ext cx="45333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Calibri"/>
                <a:cs typeface="Calibri"/>
              </a:endParaRPr>
            </a:p>
          </p:txBody>
        </p:sp>
        <p:grpSp>
          <p:nvGrpSpPr>
            <p:cNvPr id="58" name="Google Shape;371;p21">
              <a:extLst>
                <a:ext uri="{FF2B5EF4-FFF2-40B4-BE49-F238E27FC236}">
                  <a16:creationId xmlns:a16="http://schemas.microsoft.com/office/drawing/2014/main" id="{0FE0533A-5FEE-4F3F-8416-60DC3A94B4CC}"/>
                </a:ext>
              </a:extLst>
            </p:cNvPr>
            <p:cNvGrpSpPr/>
            <p:nvPr/>
          </p:nvGrpSpPr>
          <p:grpSpPr>
            <a:xfrm>
              <a:off x="768215" y="2642128"/>
              <a:ext cx="2164500" cy="569762"/>
              <a:chOff x="768215" y="2642128"/>
              <a:chExt cx="2164500" cy="569762"/>
            </a:xfrm>
          </p:grpSpPr>
          <p:sp>
            <p:nvSpPr>
              <p:cNvPr id="59" name="Google Shape;372;p21">
                <a:extLst>
                  <a:ext uri="{FF2B5EF4-FFF2-40B4-BE49-F238E27FC236}">
                    <a16:creationId xmlns:a16="http://schemas.microsoft.com/office/drawing/2014/main" id="{08127EDB-C323-4580-B0B8-38E13BE25817}"/>
                  </a:ext>
                </a:extLst>
              </p:cNvPr>
              <p:cNvSpPr txBox="1"/>
              <p:nvPr/>
            </p:nvSpPr>
            <p:spPr>
              <a:xfrm>
                <a:off x="768215" y="2642128"/>
                <a:ext cx="2164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SG" sz="1800" b="1">
                    <a:solidFill>
                      <a:srgbClr val="FF5A61"/>
                    </a:solidFill>
                    <a:latin typeface="Calibri"/>
                    <a:ea typeface="Roboto"/>
                    <a:cs typeface="Calibri"/>
                    <a:sym typeface="Roboto"/>
                  </a:rPr>
                  <a:t>training set with labels</a:t>
                </a:r>
                <a:endParaRPr sz="1800" b="1">
                  <a:solidFill>
                    <a:srgbClr val="FF5A61"/>
                  </a:solidFill>
                  <a:latin typeface="Calibri"/>
                  <a:ea typeface="Roboto"/>
                  <a:cs typeface="Calibri"/>
                  <a:sym typeface="Roboto"/>
                </a:endParaRPr>
              </a:p>
            </p:txBody>
          </p:sp>
          <p:grpSp>
            <p:nvGrpSpPr>
              <p:cNvPr id="60" name="Google Shape;373;p21">
                <a:extLst>
                  <a:ext uri="{FF2B5EF4-FFF2-40B4-BE49-F238E27FC236}">
                    <a16:creationId xmlns:a16="http://schemas.microsoft.com/office/drawing/2014/main" id="{86D00AD8-A147-4F9F-B3B4-21A7DC643FC4}"/>
                  </a:ext>
                </a:extLst>
              </p:cNvPr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1" name="Google Shape;374;p21">
                  <a:extLst>
                    <a:ext uri="{FF2B5EF4-FFF2-40B4-BE49-F238E27FC236}">
                      <a16:creationId xmlns:a16="http://schemas.microsoft.com/office/drawing/2014/main" id="{58CFBDC6-9733-420A-ADD7-E5D0D1545947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" name="Google Shape;375;p21">
                  <a:extLst>
                    <a:ext uri="{FF2B5EF4-FFF2-40B4-BE49-F238E27FC236}">
                      <a16:creationId xmlns:a16="http://schemas.microsoft.com/office/drawing/2014/main" id="{6F212910-194E-4A0A-98E6-C6161ADB3197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Calibri"/>
                    <a:cs typeface="Calibri"/>
                  </a:endParaRPr>
                </a:p>
              </p:txBody>
            </p:sp>
          </p:grpSp>
        </p:grpSp>
      </p:grpSp>
      <p:grpSp>
        <p:nvGrpSpPr>
          <p:cNvPr id="63" name="Google Shape;376;p21">
            <a:extLst>
              <a:ext uri="{FF2B5EF4-FFF2-40B4-BE49-F238E27FC236}">
                <a16:creationId xmlns:a16="http://schemas.microsoft.com/office/drawing/2014/main" id="{3FE2FC64-BE3F-48E4-B52E-48EFE9A72F0C}"/>
              </a:ext>
            </a:extLst>
          </p:cNvPr>
          <p:cNvGrpSpPr/>
          <p:nvPr/>
        </p:nvGrpSpPr>
        <p:grpSpPr>
          <a:xfrm>
            <a:off x="1355432" y="2872582"/>
            <a:ext cx="4445432" cy="779390"/>
            <a:chOff x="869346" y="2628425"/>
            <a:chExt cx="3334158" cy="584557"/>
          </a:xfrm>
        </p:grpSpPr>
        <p:sp>
          <p:nvSpPr>
            <p:cNvPr id="64" name="Google Shape;377;p21">
              <a:extLst>
                <a:ext uri="{FF2B5EF4-FFF2-40B4-BE49-F238E27FC236}">
                  <a16:creationId xmlns:a16="http://schemas.microsoft.com/office/drawing/2014/main" id="{90501B85-3BB9-4815-B9A9-F26CF11E249B}"/>
                </a:ext>
              </a:extLst>
            </p:cNvPr>
            <p:cNvSpPr/>
            <p:nvPr/>
          </p:nvSpPr>
          <p:spPr>
            <a:xfrm>
              <a:off x="932604" y="3079482"/>
              <a:ext cx="32709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Calibri"/>
                <a:cs typeface="Calibri"/>
              </a:endParaRPr>
            </a:p>
          </p:txBody>
        </p:sp>
        <p:grpSp>
          <p:nvGrpSpPr>
            <p:cNvPr id="65" name="Google Shape;378;p21">
              <a:extLst>
                <a:ext uri="{FF2B5EF4-FFF2-40B4-BE49-F238E27FC236}">
                  <a16:creationId xmlns:a16="http://schemas.microsoft.com/office/drawing/2014/main" id="{80332408-E866-4398-A463-6265E2935009}"/>
                </a:ext>
              </a:extLst>
            </p:cNvPr>
            <p:cNvGrpSpPr/>
            <p:nvPr/>
          </p:nvGrpSpPr>
          <p:grpSpPr>
            <a:xfrm>
              <a:off x="869346" y="2628425"/>
              <a:ext cx="1650000" cy="583465"/>
              <a:chOff x="869346" y="2628425"/>
              <a:chExt cx="1650000" cy="583465"/>
            </a:xfrm>
          </p:grpSpPr>
          <p:sp>
            <p:nvSpPr>
              <p:cNvPr id="66" name="Google Shape;379;p21">
                <a:extLst>
                  <a:ext uri="{FF2B5EF4-FFF2-40B4-BE49-F238E27FC236}">
                    <a16:creationId xmlns:a16="http://schemas.microsoft.com/office/drawing/2014/main" id="{B9CB1EF4-B9AB-4EB9-AD45-D7FD05A1F504}"/>
                  </a:ext>
                </a:extLst>
              </p:cNvPr>
              <p:cNvSpPr txBox="1"/>
              <p:nvPr/>
            </p:nvSpPr>
            <p:spPr>
              <a:xfrm>
                <a:off x="869346" y="2628425"/>
                <a:ext cx="1650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SG" sz="1800" b="1">
                    <a:solidFill>
                      <a:srgbClr val="434343"/>
                    </a:solidFill>
                    <a:latin typeface="Calibri"/>
                    <a:ea typeface="Roboto"/>
                    <a:cs typeface="Calibri"/>
                    <a:sym typeface="Roboto"/>
                  </a:rPr>
                  <a:t>actual training set</a:t>
                </a:r>
                <a:endParaRPr sz="1800" b="1">
                  <a:solidFill>
                    <a:srgbClr val="434343"/>
                  </a:solidFill>
                  <a:latin typeface="Calibri"/>
                  <a:ea typeface="Roboto"/>
                  <a:cs typeface="Calibri"/>
                  <a:sym typeface="Roboto"/>
                </a:endParaRPr>
              </a:p>
            </p:txBody>
          </p:sp>
          <p:grpSp>
            <p:nvGrpSpPr>
              <p:cNvPr id="67" name="Google Shape;380;p21">
                <a:extLst>
                  <a:ext uri="{FF2B5EF4-FFF2-40B4-BE49-F238E27FC236}">
                    <a16:creationId xmlns:a16="http://schemas.microsoft.com/office/drawing/2014/main" id="{90FBD912-CEE6-42FA-BFE5-4929380DF8DC}"/>
                  </a:ext>
                </a:extLst>
              </p:cNvPr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8" name="Google Shape;381;p21">
                  <a:extLst>
                    <a:ext uri="{FF2B5EF4-FFF2-40B4-BE49-F238E27FC236}">
                      <a16:creationId xmlns:a16="http://schemas.microsoft.com/office/drawing/2014/main" id="{49C894E6-AE1B-425D-B2A0-2915AD8564E4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9" name="Google Shape;382;p21">
                  <a:extLst>
                    <a:ext uri="{FF2B5EF4-FFF2-40B4-BE49-F238E27FC236}">
                      <a16:creationId xmlns:a16="http://schemas.microsoft.com/office/drawing/2014/main" id="{420D936F-C526-4EE8-92FD-62231A34FE83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Calibri"/>
                    <a:cs typeface="Calibri"/>
                  </a:endParaRPr>
                </a:p>
              </p:txBody>
            </p:sp>
          </p:grpSp>
        </p:grpSp>
      </p:grpSp>
      <p:grpSp>
        <p:nvGrpSpPr>
          <p:cNvPr id="70" name="Google Shape;383;p21">
            <a:extLst>
              <a:ext uri="{FF2B5EF4-FFF2-40B4-BE49-F238E27FC236}">
                <a16:creationId xmlns:a16="http://schemas.microsoft.com/office/drawing/2014/main" id="{99B69BBC-48A0-4CE1-99FB-97043E5E9E8C}"/>
              </a:ext>
            </a:extLst>
          </p:cNvPr>
          <p:cNvGrpSpPr/>
          <p:nvPr/>
        </p:nvGrpSpPr>
        <p:grpSpPr>
          <a:xfrm>
            <a:off x="5760728" y="3473953"/>
            <a:ext cx="2241910" cy="620243"/>
            <a:chOff x="2849073" y="3079467"/>
            <a:chExt cx="1681474" cy="465194"/>
          </a:xfrm>
        </p:grpSpPr>
        <p:sp>
          <p:nvSpPr>
            <p:cNvPr id="71" name="Google Shape;384;p21">
              <a:extLst>
                <a:ext uri="{FF2B5EF4-FFF2-40B4-BE49-F238E27FC236}">
                  <a16:creationId xmlns:a16="http://schemas.microsoft.com/office/drawing/2014/main" id="{C4C33F69-1019-4459-9895-660DB47E7B8C}"/>
                </a:ext>
              </a:extLst>
            </p:cNvPr>
            <p:cNvSpPr/>
            <p:nvPr/>
          </p:nvSpPr>
          <p:spPr>
            <a:xfrm>
              <a:off x="2895272" y="3079482"/>
              <a:ext cx="12231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Calibri"/>
                <a:cs typeface="Calibri"/>
              </a:endParaRPr>
            </a:p>
          </p:txBody>
        </p:sp>
        <p:grpSp>
          <p:nvGrpSpPr>
            <p:cNvPr id="72" name="Google Shape;385;p21">
              <a:extLst>
                <a:ext uri="{FF2B5EF4-FFF2-40B4-BE49-F238E27FC236}">
                  <a16:creationId xmlns:a16="http://schemas.microsoft.com/office/drawing/2014/main" id="{2C677E70-5E44-43F0-B192-8BDD078EE993}"/>
                </a:ext>
              </a:extLst>
            </p:cNvPr>
            <p:cNvGrpSpPr/>
            <p:nvPr/>
          </p:nvGrpSpPr>
          <p:grpSpPr>
            <a:xfrm>
              <a:off x="2849073" y="3079467"/>
              <a:ext cx="1681474" cy="465194"/>
              <a:chOff x="2849073" y="3079467"/>
              <a:chExt cx="1681473" cy="465195"/>
            </a:xfrm>
          </p:grpSpPr>
          <p:sp>
            <p:nvSpPr>
              <p:cNvPr id="73" name="Google Shape;386;p21">
                <a:extLst>
                  <a:ext uri="{FF2B5EF4-FFF2-40B4-BE49-F238E27FC236}">
                    <a16:creationId xmlns:a16="http://schemas.microsoft.com/office/drawing/2014/main" id="{E7097CA3-C923-412D-A259-F88059263140}"/>
                  </a:ext>
                </a:extLst>
              </p:cNvPr>
              <p:cNvSpPr txBox="1"/>
              <p:nvPr/>
            </p:nvSpPr>
            <p:spPr>
              <a:xfrm>
                <a:off x="2874367" y="3173262"/>
                <a:ext cx="1656179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SG" sz="1800" b="1">
                    <a:solidFill>
                      <a:srgbClr val="434343"/>
                    </a:solidFill>
                    <a:latin typeface="Calibri"/>
                    <a:ea typeface="Roboto"/>
                    <a:cs typeface="Calibri"/>
                    <a:sym typeface="Roboto"/>
                  </a:rPr>
                  <a:t>validation(test) set</a:t>
                </a:r>
                <a:endParaRPr sz="1800" b="1">
                  <a:solidFill>
                    <a:srgbClr val="434343"/>
                  </a:solidFill>
                  <a:latin typeface="Calibri"/>
                  <a:ea typeface="Roboto"/>
                  <a:cs typeface="Calibri"/>
                  <a:sym typeface="Roboto"/>
                </a:endParaRPr>
              </a:p>
            </p:txBody>
          </p:sp>
          <p:grpSp>
            <p:nvGrpSpPr>
              <p:cNvPr id="74" name="Google Shape;387;p21">
                <a:extLst>
                  <a:ext uri="{FF2B5EF4-FFF2-40B4-BE49-F238E27FC236}">
                    <a16:creationId xmlns:a16="http://schemas.microsoft.com/office/drawing/2014/main" id="{FEB010B4-5E6A-448F-AD86-D75917854517}"/>
                  </a:ext>
                </a:extLst>
              </p:cNvPr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75" name="Google Shape;388;p21">
                  <a:extLst>
                    <a:ext uri="{FF2B5EF4-FFF2-40B4-BE49-F238E27FC236}">
                      <a16:creationId xmlns:a16="http://schemas.microsoft.com/office/drawing/2014/main" id="{479B42E3-9B79-411B-AD32-2645774E0F09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6" name="Google Shape;389;p21">
                  <a:extLst>
                    <a:ext uri="{FF2B5EF4-FFF2-40B4-BE49-F238E27FC236}">
                      <a16:creationId xmlns:a16="http://schemas.microsoft.com/office/drawing/2014/main" id="{0A7AF26A-F4CB-485C-ADD0-4BB64B9C2FFC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Calibri"/>
                    <a:cs typeface="Calibri"/>
                  </a:endParaRPr>
                </a:p>
              </p:txBody>
            </p:sp>
          </p:grpSp>
        </p:grpSp>
      </p:grpSp>
      <p:cxnSp>
        <p:nvCxnSpPr>
          <p:cNvPr id="77" name="Google Shape;390;p21">
            <a:extLst>
              <a:ext uri="{FF2B5EF4-FFF2-40B4-BE49-F238E27FC236}">
                <a16:creationId xmlns:a16="http://schemas.microsoft.com/office/drawing/2014/main" id="{B2EC13C4-5044-4688-9267-45362C8BE464}"/>
              </a:ext>
            </a:extLst>
          </p:cNvPr>
          <p:cNvCxnSpPr/>
          <p:nvPr/>
        </p:nvCxnSpPr>
        <p:spPr>
          <a:xfrm>
            <a:off x="5813000" y="1869838"/>
            <a:ext cx="0" cy="17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8" name="Google Shape;391;p21">
            <a:extLst>
              <a:ext uri="{FF2B5EF4-FFF2-40B4-BE49-F238E27FC236}">
                <a16:creationId xmlns:a16="http://schemas.microsoft.com/office/drawing/2014/main" id="{7BF27EE2-AD63-4415-849E-61B86E8A35D6}"/>
              </a:ext>
            </a:extLst>
          </p:cNvPr>
          <p:cNvGrpSpPr/>
          <p:nvPr/>
        </p:nvGrpSpPr>
        <p:grpSpPr>
          <a:xfrm rot="5400000">
            <a:off x="3238420" y="4490554"/>
            <a:ext cx="790753" cy="1644783"/>
            <a:chOff x="2744034" y="1146343"/>
            <a:chExt cx="1827900" cy="2399700"/>
          </a:xfrm>
        </p:grpSpPr>
        <p:sp>
          <p:nvSpPr>
            <p:cNvPr id="79" name="Google Shape;392;p21">
              <a:extLst>
                <a:ext uri="{FF2B5EF4-FFF2-40B4-BE49-F238E27FC236}">
                  <a16:creationId xmlns:a16="http://schemas.microsoft.com/office/drawing/2014/main" id="{C93E7732-D3B3-412F-BB88-E9DB01C14B9D}"/>
                </a:ext>
              </a:extLst>
            </p:cNvPr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Calibri"/>
                <a:cs typeface="Calibri"/>
              </a:endParaRPr>
            </a:p>
          </p:txBody>
        </p:sp>
        <p:sp>
          <p:nvSpPr>
            <p:cNvPr id="80" name="Google Shape;393;p21">
              <a:extLst>
                <a:ext uri="{FF2B5EF4-FFF2-40B4-BE49-F238E27FC236}">
                  <a16:creationId xmlns:a16="http://schemas.microsoft.com/office/drawing/2014/main" id="{D27D3284-FC62-4CD4-AA08-9B2C5DDAE746}"/>
                </a:ext>
              </a:extLst>
            </p:cNvPr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rgbClr val="1C3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alibri"/>
                <a:cs typeface="Calibri"/>
              </a:endParaRPr>
            </a:p>
          </p:txBody>
        </p:sp>
      </p:grpSp>
      <p:sp>
        <p:nvSpPr>
          <p:cNvPr id="81" name="Google Shape;394;p21">
            <a:extLst>
              <a:ext uri="{FF2B5EF4-FFF2-40B4-BE49-F238E27FC236}">
                <a16:creationId xmlns:a16="http://schemas.microsoft.com/office/drawing/2014/main" id="{4E753A9E-F4C0-4E69-8A82-D6263287DEF4}"/>
              </a:ext>
            </a:extLst>
          </p:cNvPr>
          <p:cNvSpPr txBox="1"/>
          <p:nvPr/>
        </p:nvSpPr>
        <p:spPr>
          <a:xfrm>
            <a:off x="3053389" y="5050382"/>
            <a:ext cx="8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1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 b="1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2" name="Google Shape;395;p21">
            <a:extLst>
              <a:ext uri="{FF2B5EF4-FFF2-40B4-BE49-F238E27FC236}">
                <a16:creationId xmlns:a16="http://schemas.microsoft.com/office/drawing/2014/main" id="{53DA26B2-71E2-4A2B-ACE6-8079F351D751}"/>
              </a:ext>
            </a:extLst>
          </p:cNvPr>
          <p:cNvSpPr/>
          <p:nvPr/>
        </p:nvSpPr>
        <p:spPr>
          <a:xfrm>
            <a:off x="3451275" y="3968975"/>
            <a:ext cx="178200" cy="743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cs typeface="Calibri"/>
            </a:endParaRPr>
          </a:p>
        </p:txBody>
      </p:sp>
      <p:sp>
        <p:nvSpPr>
          <p:cNvPr id="83" name="Google Shape;396;p21">
            <a:extLst>
              <a:ext uri="{FF2B5EF4-FFF2-40B4-BE49-F238E27FC236}">
                <a16:creationId xmlns:a16="http://schemas.microsoft.com/office/drawing/2014/main" id="{A1AF5D55-C6E7-4B6D-8D9D-834D8B4E1006}"/>
              </a:ext>
            </a:extLst>
          </p:cNvPr>
          <p:cNvSpPr txBox="1"/>
          <p:nvPr/>
        </p:nvSpPr>
        <p:spPr>
          <a:xfrm>
            <a:off x="2165159" y="4074278"/>
            <a:ext cx="1520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SG" sz="1800" b="1">
                <a:solidFill>
                  <a:srgbClr val="FF5A61"/>
                </a:solidFill>
                <a:latin typeface="Calibri"/>
                <a:ea typeface="Roboto"/>
                <a:cs typeface="Calibri"/>
                <a:sym typeface="Roboto"/>
              </a:rPr>
              <a:t>model training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4" name="Google Shape;397;p21">
            <a:extLst>
              <a:ext uri="{FF2B5EF4-FFF2-40B4-BE49-F238E27FC236}">
                <a16:creationId xmlns:a16="http://schemas.microsoft.com/office/drawing/2014/main" id="{A1926075-E4E0-48C1-B07B-63AA2F011AB5}"/>
              </a:ext>
            </a:extLst>
          </p:cNvPr>
          <p:cNvSpPr/>
          <p:nvPr/>
        </p:nvSpPr>
        <p:spPr>
          <a:xfrm>
            <a:off x="4599850" y="2841427"/>
            <a:ext cx="5316000" cy="2639400"/>
          </a:xfrm>
          <a:prstGeom prst="bentUpArrow">
            <a:avLst>
              <a:gd name="adj1" fmla="val 4280"/>
              <a:gd name="adj2" fmla="val 6995"/>
              <a:gd name="adj3" fmla="val 157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cs typeface="Calibri"/>
            </a:endParaRPr>
          </a:p>
        </p:txBody>
      </p:sp>
      <p:sp>
        <p:nvSpPr>
          <p:cNvPr id="85" name="Google Shape;398;p21">
            <a:extLst>
              <a:ext uri="{FF2B5EF4-FFF2-40B4-BE49-F238E27FC236}">
                <a16:creationId xmlns:a16="http://schemas.microsoft.com/office/drawing/2014/main" id="{B3E3571A-0C23-4A6C-BE95-199784113C39}"/>
              </a:ext>
            </a:extLst>
          </p:cNvPr>
          <p:cNvSpPr/>
          <p:nvPr/>
        </p:nvSpPr>
        <p:spPr>
          <a:xfrm>
            <a:off x="4599850" y="4227682"/>
            <a:ext cx="2280692" cy="1012137"/>
          </a:xfrm>
          <a:prstGeom prst="bentUpArrow">
            <a:avLst>
              <a:gd name="adj1" fmla="val 11419"/>
              <a:gd name="adj2" fmla="val 11868"/>
              <a:gd name="adj3" fmla="val 1814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cs typeface="Calibri"/>
            </a:endParaRPr>
          </a:p>
        </p:txBody>
      </p:sp>
      <p:sp>
        <p:nvSpPr>
          <p:cNvPr id="86" name="Google Shape;399;p21">
            <a:extLst>
              <a:ext uri="{FF2B5EF4-FFF2-40B4-BE49-F238E27FC236}">
                <a16:creationId xmlns:a16="http://schemas.microsoft.com/office/drawing/2014/main" id="{65BE10C6-B34A-4E84-B105-FC0853DF2A33}"/>
              </a:ext>
            </a:extLst>
          </p:cNvPr>
          <p:cNvSpPr txBox="1"/>
          <p:nvPr/>
        </p:nvSpPr>
        <p:spPr>
          <a:xfrm>
            <a:off x="4562700" y="4420375"/>
            <a:ext cx="1997244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>
                <a:solidFill>
                  <a:srgbClr val="FF5A61"/>
                </a:solidFill>
                <a:latin typeface="Calibri"/>
                <a:ea typeface="Roboto"/>
                <a:cs typeface="Calibri"/>
                <a:sym typeface="Roboto"/>
              </a:rPr>
              <a:t>test- </a:t>
            </a:r>
            <a:endParaRPr sz="1800" b="1">
              <a:solidFill>
                <a:srgbClr val="FF5A61"/>
              </a:solidFill>
              <a:latin typeface="Calibri"/>
              <a:ea typeface="Roboto"/>
              <a:cs typeface="Calibri"/>
              <a:sym typeface="Robot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>
                <a:solidFill>
                  <a:srgbClr val="FF5A61"/>
                </a:solidFill>
                <a:latin typeface="Calibri"/>
                <a:ea typeface="Roboto"/>
                <a:cs typeface="Calibri"/>
                <a:sym typeface="Roboto"/>
              </a:rPr>
              <a:t>model evaluation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Google Shape;400;p21">
            <a:extLst>
              <a:ext uri="{FF2B5EF4-FFF2-40B4-BE49-F238E27FC236}">
                <a16:creationId xmlns:a16="http://schemas.microsoft.com/office/drawing/2014/main" id="{1244B745-153D-4C14-8804-D8FF91FD2382}"/>
              </a:ext>
            </a:extLst>
          </p:cNvPr>
          <p:cNvSpPr txBox="1"/>
          <p:nvPr/>
        </p:nvSpPr>
        <p:spPr>
          <a:xfrm>
            <a:off x="7356720" y="4831547"/>
            <a:ext cx="22569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SG" sz="1800" b="1">
                <a:solidFill>
                  <a:srgbClr val="FF5A61"/>
                </a:solidFill>
                <a:latin typeface="Calibri"/>
                <a:ea typeface="Roboto"/>
                <a:cs typeface="Calibri"/>
                <a:sym typeface="Roboto"/>
              </a:rPr>
              <a:t>test- submission 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8" name="Google Shape;401;p21">
            <a:extLst>
              <a:ext uri="{FF2B5EF4-FFF2-40B4-BE49-F238E27FC236}">
                <a16:creationId xmlns:a16="http://schemas.microsoft.com/office/drawing/2014/main" id="{7740CAAB-65BB-420C-ACFB-C92310018253}"/>
              </a:ext>
            </a:extLst>
          </p:cNvPr>
          <p:cNvSpPr txBox="1"/>
          <p:nvPr/>
        </p:nvSpPr>
        <p:spPr>
          <a:xfrm>
            <a:off x="3036825" y="3211817"/>
            <a:ext cx="15204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  <a:sym typeface="Roboto"/>
              </a:rPr>
              <a:t>J</a:t>
            </a:r>
            <a:r>
              <a:rPr lang="en-SG" sz="1600" b="1" dirty="0" err="1">
                <a:solidFill>
                  <a:srgbClr val="FFFFFF"/>
                </a:solidFill>
                <a:latin typeface="Calibri"/>
                <a:cs typeface="Calibri"/>
                <a:sym typeface="Roboto"/>
              </a:rPr>
              <a:t>ob</a:t>
            </a:r>
            <a:r>
              <a:rPr lang="en-SG" sz="1600" b="1" dirty="0">
                <a:solidFill>
                  <a:srgbClr val="FFFFFF"/>
                </a:solidFill>
                <a:latin typeface="Calibri"/>
                <a:cs typeface="Calibri"/>
                <a:sym typeface="Roboto"/>
              </a:rPr>
              <a:t> Posting</a:t>
            </a:r>
            <a:endParaRPr sz="1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Google Shape;402;p21">
            <a:extLst>
              <a:ext uri="{FF2B5EF4-FFF2-40B4-BE49-F238E27FC236}">
                <a16:creationId xmlns:a16="http://schemas.microsoft.com/office/drawing/2014/main" id="{1C843D87-7A88-4DED-A5B9-4C314262B1AD}"/>
              </a:ext>
            </a:extLst>
          </p:cNvPr>
          <p:cNvSpPr txBox="1"/>
          <p:nvPr/>
        </p:nvSpPr>
        <p:spPr>
          <a:xfrm>
            <a:off x="5903950" y="3471612"/>
            <a:ext cx="1520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cs typeface="Calibri"/>
                <a:sym typeface="Roboto"/>
              </a:rPr>
              <a:t>R</a:t>
            </a:r>
            <a:r>
              <a:rPr lang="en-SG" sz="1600" b="1" err="1">
                <a:solidFill>
                  <a:srgbClr val="FFFFFF"/>
                </a:solidFill>
                <a:latin typeface="Calibri"/>
                <a:cs typeface="Calibri"/>
                <a:sym typeface="Roboto"/>
              </a:rPr>
              <a:t>esume</a:t>
            </a:r>
            <a:endParaRPr sz="16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0" name="Google Shape;403;p21">
            <a:extLst>
              <a:ext uri="{FF2B5EF4-FFF2-40B4-BE49-F238E27FC236}">
                <a16:creationId xmlns:a16="http://schemas.microsoft.com/office/drawing/2014/main" id="{BFABE866-6F09-40EE-A6E1-DD4EB41C2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26550" y="1928825"/>
            <a:ext cx="3068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07916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400">
                <a:solidFill>
                  <a:srgbClr val="666666"/>
                </a:solidFill>
                <a:ea typeface="Roboto"/>
                <a:sym typeface="Roboto"/>
              </a:rPr>
              <a:t># </a:t>
            </a:r>
            <a:r>
              <a:rPr lang="en-SG" sz="1400">
                <a:solidFill>
                  <a:srgbClr val="666666"/>
                </a:solidFill>
                <a:ea typeface="Roboto"/>
                <a:sym typeface="Times New Roman"/>
              </a:rPr>
              <a:t>Labelled job data</a:t>
            </a:r>
            <a:r>
              <a:rPr lang="en-SG" sz="1400">
                <a:solidFill>
                  <a:srgbClr val="666666"/>
                </a:solidFill>
                <a:ea typeface="Roboto"/>
                <a:sym typeface="Roboto"/>
              </a:rPr>
              <a:t> </a:t>
            </a:r>
            <a:endParaRPr sz="1400">
              <a:solidFill>
                <a:srgbClr val="666666"/>
              </a:solidFill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59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Classification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5553166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Training process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In the training process, we use the training data file generated from the previous step to perform classification based on the label assigned by clustering process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We apply several algorithms to train the model and use the 10-Fold Cross-Validation to evaluate the prediction accuracy</a:t>
            </a: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482A6-2252-488A-AEC7-680EF88BE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45" y="4340650"/>
            <a:ext cx="8306392" cy="2110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B1D1B-5A27-4328-843C-1FD0CD72A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3544" y="1087266"/>
            <a:ext cx="4419536" cy="2965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CE37C-1CDA-4901-8DA1-EE5CC72B7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799" y="4356873"/>
            <a:ext cx="2812281" cy="19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Classification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10052368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Testing process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In the testing process, we use the resume dataset we pre-processed in the previous step to test the performance of trained models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02B88-21F2-4A49-9338-2F4BFDE48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88" y="2957888"/>
            <a:ext cx="9298346" cy="28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Test Result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5553166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>
                <a:solidFill>
                  <a:srgbClr val="434343"/>
                </a:solidFill>
              </a:rPr>
              <a:t>Test result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>
                <a:solidFill>
                  <a:srgbClr val="434343"/>
                </a:solidFill>
              </a:rPr>
              <a:t>K-NN yields rather good training accuracy and testing accuracy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>
                <a:solidFill>
                  <a:srgbClr val="434343"/>
                </a:solidFill>
              </a:rPr>
              <a:t>It turns out when K=5, both training and testing performance reach best outcomes</a:t>
            </a: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9;p15">
            <a:extLst>
              <a:ext uri="{FF2B5EF4-FFF2-40B4-BE49-F238E27FC236}">
                <a16:creationId xmlns:a16="http://schemas.microsoft.com/office/drawing/2014/main" id="{82C8F810-2479-43E1-8FB6-589C57660424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12635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079C4-E49B-4ADD-8A31-693AE0EA1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987" y="1355741"/>
            <a:ext cx="5066653" cy="2637525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20F52EB2-E48F-4934-B391-3A829ACF0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70" y="4328793"/>
            <a:ext cx="9751232" cy="19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715389F-F736-7A45-9A6B-05A4741D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4"/>
            <a:ext cx="12261774" cy="6806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015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90;p13"/>
          <p:cNvSpPr txBox="1"/>
          <p:nvPr/>
        </p:nvSpPr>
        <p:spPr>
          <a:xfrm>
            <a:off x="1422893" y="2613513"/>
            <a:ext cx="9448010" cy="81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50000"/>
              </a:lnSpc>
              <a:buNone/>
              <a:defRPr sz="54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defRPr>
            </a:lvl1pPr>
          </a:lstStyle>
          <a:p>
            <a:r>
              <a:rPr lang="en-SG">
                <a:solidFill>
                  <a:schemeClr val="bg1"/>
                </a:solidFill>
                <a:sym typeface="Calibri"/>
              </a:rPr>
              <a:t>Conclusions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926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Discussion and Limitation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19" y="1367484"/>
            <a:ext cx="5249055" cy="465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Discovery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When job titles are included in the text, clustering performance is greatly improved. It suggested title context are highly distinguishable and essential for job clustering.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Though elementary, k-Means still works best among all clustering methods. It balances performance and time efficiency.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Filter words dictionary is important to this case. Job posting contents have amounts of same/overlaps, so do resumes. So, using filter words dictionary helps to accelerate clustering efficiency.</a:t>
            </a:r>
          </a:p>
        </p:txBody>
      </p:sp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9;p15">
            <a:extLst>
              <a:ext uri="{FF2B5EF4-FFF2-40B4-BE49-F238E27FC236}">
                <a16:creationId xmlns:a16="http://schemas.microsoft.com/office/drawing/2014/main" id="{82C8F810-2479-43E1-8FB6-589C57660424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12635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97;p14">
            <a:extLst>
              <a:ext uri="{FF2B5EF4-FFF2-40B4-BE49-F238E27FC236}">
                <a16:creationId xmlns:a16="http://schemas.microsoft.com/office/drawing/2014/main" id="{E1895C0C-F6AC-4710-840D-8DB1533217B1}"/>
              </a:ext>
            </a:extLst>
          </p:cNvPr>
          <p:cNvSpPr txBox="1">
            <a:spLocks/>
          </p:cNvSpPr>
          <p:nvPr/>
        </p:nvSpPr>
        <p:spPr>
          <a:xfrm>
            <a:off x="6123390" y="1367483"/>
            <a:ext cx="5553166" cy="465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Limitation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The sample size is relatively smaller than the total records of job website, which may not be sufficient to cluster and train a model with generalization strength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Another big challenge is the text length, for instance, text becomes quite lengthy after merged from the job requirement and job description in job posting dataset. Lengthy contents are time-consuming and memory-consuming when we run clustering, which forces us to cut down initial number of job postings. The </a:t>
            </a:r>
            <a:r>
              <a:rPr lang="en-SG" sz="1800" dirty="0" err="1">
                <a:solidFill>
                  <a:srgbClr val="434343"/>
                </a:solidFill>
              </a:rPr>
              <a:t>behavior</a:t>
            </a:r>
            <a:r>
              <a:rPr lang="en-SG" sz="1800" dirty="0">
                <a:solidFill>
                  <a:srgbClr val="434343"/>
                </a:solidFill>
              </a:rPr>
              <a:t> may suggest that to generalize the process in a much bigger database, we may need more resources to support the computation</a:t>
            </a:r>
          </a:p>
        </p:txBody>
      </p:sp>
      <p:pic>
        <p:nvPicPr>
          <p:cNvPr id="48" name="Google Shape;129;p15">
            <a:extLst>
              <a:ext uri="{FF2B5EF4-FFF2-40B4-BE49-F238E27FC236}">
                <a16:creationId xmlns:a16="http://schemas.microsoft.com/office/drawing/2014/main" id="{601A0DFE-3F02-4ED5-8213-6BBCCCA72328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84217" y="6592151"/>
            <a:ext cx="179072" cy="17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7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9972" r="-8378" b="27374"/>
          <a:stretch/>
        </p:blipFill>
        <p:spPr>
          <a:xfrm>
            <a:off x="0" y="4252298"/>
            <a:ext cx="13210836" cy="2636522"/>
          </a:xfrm>
          <a:prstGeom prst="rect">
            <a:avLst/>
          </a:prstGeom>
        </p:spPr>
      </p:pic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1648047" y="176313"/>
            <a:ext cx="97059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SG" sz="4000" b="1">
                <a:solidFill>
                  <a:srgbClr val="434343"/>
                </a:solidFill>
              </a:rPr>
              <a:t>Presentation Flow</a:t>
            </a:r>
            <a:endParaRPr sz="4000" b="1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216650" y="2034216"/>
            <a:ext cx="2875533" cy="161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000" b="1">
                <a:solidFill>
                  <a:srgbClr val="434343"/>
                </a:solidFill>
              </a:rPr>
              <a:t>INTRODUCTION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>
                <a:solidFill>
                  <a:srgbClr val="434343"/>
                </a:solidFill>
              </a:rPr>
              <a:t>Problem Statement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>
                <a:solidFill>
                  <a:srgbClr val="434343"/>
                </a:solidFill>
              </a:rPr>
              <a:t>Data Preparation</a:t>
            </a:r>
            <a:endParaRPr lang="en-SG" sz="1800" i="0" u="none" strike="noStrike" cap="none">
              <a:solidFill>
                <a:srgbClr val="434343"/>
              </a:solidFill>
              <a:sym typeface="Calibri"/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i="0" u="none" strike="noStrike" cap="none">
                <a:solidFill>
                  <a:srgbClr val="434343"/>
                </a:solidFill>
                <a:sym typeface="Calibri"/>
              </a:rPr>
              <a:t>Data Description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>
                <a:solidFill>
                  <a:srgbClr val="434343"/>
                </a:solidFill>
              </a:rPr>
              <a:t>Mining Process Flow</a:t>
            </a:r>
            <a:endParaRPr sz="1800" i="0" u="none" strike="noStrike" cap="none">
              <a:solidFill>
                <a:srgbClr val="434343"/>
              </a:solidFill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14"/>
          <p:cNvSpPr txBox="1">
            <a:spLocks/>
          </p:cNvSpPr>
          <p:nvPr/>
        </p:nvSpPr>
        <p:spPr>
          <a:xfrm>
            <a:off x="3103178" y="2039433"/>
            <a:ext cx="2816908" cy="222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CLUSTERING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Data preprocessing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Clustering method</a:t>
            </a:r>
          </a:p>
        </p:txBody>
      </p:sp>
      <p:sp>
        <p:nvSpPr>
          <p:cNvPr id="14" name="Google Shape;97;p14"/>
          <p:cNvSpPr txBox="1">
            <a:spLocks/>
          </p:cNvSpPr>
          <p:nvPr/>
        </p:nvSpPr>
        <p:spPr>
          <a:xfrm>
            <a:off x="6039663" y="2028665"/>
            <a:ext cx="2817274" cy="222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CLASSIFICATION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Model training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Comparison of Results</a:t>
            </a:r>
          </a:p>
        </p:txBody>
      </p:sp>
      <p:sp>
        <p:nvSpPr>
          <p:cNvPr id="15" name="Google Shape;97;p14"/>
          <p:cNvSpPr txBox="1">
            <a:spLocks/>
          </p:cNvSpPr>
          <p:nvPr/>
        </p:nvSpPr>
        <p:spPr>
          <a:xfrm>
            <a:off x="9065600" y="2039433"/>
            <a:ext cx="2808733" cy="222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>
                <a:solidFill>
                  <a:srgbClr val="434343"/>
                </a:solidFill>
              </a:rPr>
              <a:t>SUMMARY &amp; MORE…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434343"/>
                </a:solidFill>
              </a:rPr>
              <a:t>Discussion and Limitation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012573" y="2380798"/>
            <a:ext cx="2328" cy="1152000"/>
          </a:xfrm>
          <a:prstGeom prst="line">
            <a:avLst/>
          </a:prstGeom>
          <a:ln w="12700">
            <a:solidFill>
              <a:srgbClr val="1C3E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931081" y="2380798"/>
            <a:ext cx="2328" cy="1152000"/>
          </a:xfrm>
          <a:prstGeom prst="line">
            <a:avLst/>
          </a:prstGeom>
          <a:ln w="12700">
            <a:solidFill>
              <a:srgbClr val="1C3E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993229" y="2380798"/>
            <a:ext cx="2328" cy="1152000"/>
          </a:xfrm>
          <a:prstGeom prst="line">
            <a:avLst/>
          </a:prstGeom>
          <a:ln w="12700">
            <a:solidFill>
              <a:srgbClr val="1C3E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5A80770-4040-9A4A-8E83-9394450E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0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8" y="-16042"/>
            <a:ext cx="11718463" cy="6874042"/>
          </a:xfrm>
          <a:prstGeom prst="rect">
            <a:avLst/>
          </a:prstGeom>
        </p:spPr>
      </p:pic>
      <p:sp>
        <p:nvSpPr>
          <p:cNvPr id="7" name="Google Shape;85;p13"/>
          <p:cNvSpPr/>
          <p:nvPr/>
        </p:nvSpPr>
        <p:spPr>
          <a:xfrm>
            <a:off x="-6252" y="-16042"/>
            <a:ext cx="12192000" cy="6858000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" name="Google Shape;90;p13"/>
          <p:cNvSpPr txBox="1"/>
          <p:nvPr/>
        </p:nvSpPr>
        <p:spPr>
          <a:xfrm>
            <a:off x="1365743" y="2605492"/>
            <a:ext cx="9448010" cy="132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54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54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176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SG" sz="400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4000" b="1" i="0" u="none" strike="noStrike" cap="none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243797" y="1255002"/>
            <a:ext cx="4885964" cy="49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434343"/>
                </a:solidFill>
              </a:rPr>
              <a:t>Initiative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1C3E93"/>
                </a:solidFill>
              </a:rPr>
              <a:t>79%</a:t>
            </a:r>
            <a:r>
              <a:rPr lang="zh-CN" altLang="zh-CN" dirty="0">
                <a:solidFill>
                  <a:srgbClr val="1C3E93"/>
                </a:solidFill>
              </a:rPr>
              <a:t> </a:t>
            </a:r>
            <a:r>
              <a:rPr lang="en" altLang="zh-CN" sz="2000" dirty="0">
                <a:solidFill>
                  <a:srgbClr val="434343"/>
                </a:solidFill>
              </a:rPr>
              <a:t>of the job seekers utilized the online resources for their most recent employment.(Aaron, 2015) </a:t>
            </a:r>
          </a:p>
          <a:p>
            <a:pPr marL="17780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" altLang="zh-CN" sz="2000" dirty="0">
              <a:solidFill>
                <a:srgbClr val="434343"/>
              </a:solidFill>
            </a:endParaRP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solidFill>
                  <a:srgbClr val="434343"/>
                </a:solidFill>
              </a:rPr>
              <a:t>On</a:t>
            </a:r>
            <a:r>
              <a:rPr lang="zh-CN" altLang="en-US" sz="2000" dirty="0">
                <a:solidFill>
                  <a:srgbClr val="434343"/>
                </a:solidFill>
              </a:rPr>
              <a:t> </a:t>
            </a:r>
            <a:r>
              <a:rPr lang="en" sz="2000" dirty="0">
                <a:solidFill>
                  <a:srgbClr val="434343"/>
                </a:solidFill>
              </a:rPr>
              <a:t>average, 250 resumes are received for each job opening by the major organizations, more than </a:t>
            </a:r>
            <a:r>
              <a:rPr lang="en" dirty="0">
                <a:solidFill>
                  <a:srgbClr val="1C3E93"/>
                </a:solidFill>
              </a:rPr>
              <a:t>50%</a:t>
            </a:r>
            <a:r>
              <a:rPr lang="en" sz="2000" dirty="0">
                <a:solidFill>
                  <a:srgbClr val="434343"/>
                </a:solidFill>
              </a:rPr>
              <a:t> of the resumes does not meet the minimum requirement 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434343"/>
              </a:solidFill>
            </a:endParaRP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solidFill>
                  <a:srgbClr val="434343"/>
                </a:solidFill>
              </a:rPr>
              <a:t>The</a:t>
            </a:r>
            <a:r>
              <a:rPr lang="zh-CN" altLang="en-US" sz="2000" dirty="0">
                <a:solidFill>
                  <a:srgbClr val="434343"/>
                </a:solidFill>
              </a:rPr>
              <a:t> </a:t>
            </a:r>
            <a:r>
              <a:rPr lang="en" sz="2000" dirty="0">
                <a:solidFill>
                  <a:srgbClr val="434343"/>
                </a:solidFill>
              </a:rPr>
              <a:t>traditional online job board does not seem to simplify the job application process or reduce the effort required from both parties. </a:t>
            </a:r>
            <a:endParaRPr lang="en-US" sz="2000" dirty="0">
              <a:solidFill>
                <a:srgbClr val="434343"/>
              </a:solidFill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27" name="Google Shape;98;p14">
            <a:extLst>
              <a:ext uri="{FF2B5EF4-FFF2-40B4-BE49-F238E27FC236}">
                <a16:creationId xmlns:a16="http://schemas.microsoft.com/office/drawing/2014/main" id="{558645C4-1175-9C40-B3F7-3F8EBB9DC8CD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B558756-BC10-6046-9CDB-212FE0FD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B32E298D-CF91-054B-9FD6-1C9866FD048E}"/>
              </a:ext>
            </a:extLst>
          </p:cNvPr>
          <p:cNvSpPr txBox="1">
            <a:spLocks/>
          </p:cNvSpPr>
          <p:nvPr/>
        </p:nvSpPr>
        <p:spPr>
          <a:xfrm>
            <a:off x="5861572" y="1255002"/>
            <a:ext cx="4885964" cy="128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just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Objective</a:t>
            </a:r>
          </a:p>
          <a:p>
            <a:pPr marL="52070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solidFill>
                  <a:srgbClr val="434343"/>
                </a:solidFill>
              </a:rPr>
              <a:t>Develop a machine learning model to accelerate the job - resume matching process.</a:t>
            </a:r>
            <a:endParaRPr lang="en-US" sz="2000" dirty="0">
              <a:solidFill>
                <a:srgbClr val="43434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7C6D2C-B9C8-C14C-AAFB-D8EC4925C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808" y="3600450"/>
            <a:ext cx="5137576" cy="22833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97;p14"/>
          <p:cNvSpPr txBox="1">
            <a:spLocks/>
          </p:cNvSpPr>
          <p:nvPr/>
        </p:nvSpPr>
        <p:spPr>
          <a:xfrm>
            <a:off x="248920" y="1562035"/>
            <a:ext cx="4627880" cy="310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Crawling Resources and Tool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Job Posting Resource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Resume Resource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Web Crawling Tool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</p:txBody>
      </p:sp>
      <p:sp>
        <p:nvSpPr>
          <p:cNvPr id="32" name="Google Shape;97;p14"/>
          <p:cNvSpPr txBox="1">
            <a:spLocks/>
          </p:cNvSpPr>
          <p:nvPr/>
        </p:nvSpPr>
        <p:spPr>
          <a:xfrm>
            <a:off x="5551053" y="1578430"/>
            <a:ext cx="6167331" cy="189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Target HTML Tags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rgbClr val="434343"/>
                </a:solidFill>
              </a:rPr>
              <a:t>Jobstreet.sg</a:t>
            </a:r>
            <a:r>
              <a:rPr lang="en-US" sz="1800" dirty="0">
                <a:solidFill>
                  <a:srgbClr val="434343"/>
                </a:solidFill>
              </a:rPr>
              <a:t>:  id=“</a:t>
            </a:r>
            <a:r>
              <a:rPr lang="en-US" sz="1800" dirty="0" err="1">
                <a:solidFill>
                  <a:srgbClr val="434343"/>
                </a:solidFill>
              </a:rPr>
              <a:t>position_title</a:t>
            </a:r>
            <a:r>
              <a:rPr lang="en-US" sz="1800" dirty="0">
                <a:solidFill>
                  <a:srgbClr val="434343"/>
                </a:solidFill>
              </a:rPr>
              <a:t>”, id=</a:t>
            </a:r>
            <a:r>
              <a:rPr lang="zh-CN" altLang="en-US" sz="1800" dirty="0">
                <a:solidFill>
                  <a:srgbClr val="434343"/>
                </a:solidFill>
              </a:rPr>
              <a:t>“</a:t>
            </a:r>
            <a:r>
              <a:rPr lang="en-US" altLang="zh-CN" sz="1800" dirty="0" err="1">
                <a:solidFill>
                  <a:srgbClr val="434343"/>
                </a:solidFill>
              </a:rPr>
              <a:t>job_description</a:t>
            </a:r>
            <a:r>
              <a:rPr lang="zh-CN" altLang="en-US" sz="1800" dirty="0">
                <a:solidFill>
                  <a:srgbClr val="434343"/>
                </a:solidFill>
              </a:rPr>
              <a:t>”</a:t>
            </a:r>
            <a:endParaRPr lang="en-US" altLang="zh-CN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rgbClr val="434343"/>
                </a:solidFill>
              </a:rPr>
              <a:t>Indeed.com.sg</a:t>
            </a:r>
            <a:r>
              <a:rPr lang="en-US" sz="1800" dirty="0">
                <a:solidFill>
                  <a:srgbClr val="434343"/>
                </a:solidFill>
              </a:rPr>
              <a:t>: id=“</a:t>
            </a:r>
            <a:r>
              <a:rPr lang="en-US" sz="1800" dirty="0" err="1">
                <a:solidFill>
                  <a:srgbClr val="434343"/>
                </a:solidFill>
              </a:rPr>
              <a:t>resume_body</a:t>
            </a:r>
            <a:r>
              <a:rPr lang="en-US" sz="1800" dirty="0">
                <a:solidFill>
                  <a:srgbClr val="434343"/>
                </a:solidFill>
              </a:rPr>
              <a:t>” </a:t>
            </a:r>
          </a:p>
        </p:txBody>
      </p:sp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Data Preparation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5F41321-89EE-394B-B8A9-D335A6595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4"/>
          <a:stretch/>
        </p:blipFill>
        <p:spPr>
          <a:xfrm>
            <a:off x="748394" y="2462174"/>
            <a:ext cx="2986547" cy="7627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DF3759-762A-ED4B-A6F6-0092ABA9A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25" y="3458326"/>
            <a:ext cx="2059375" cy="6739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DC032E-23A7-DB43-BD90-6281C7204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41" y="4546819"/>
            <a:ext cx="2476500" cy="711200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35A7426-39EE-0B42-954F-5253C0317FF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096000" y="3091584"/>
            <a:ext cx="4868369" cy="2204965"/>
          </a:xfrm>
          <a:prstGeom prst="rect">
            <a:avLst/>
          </a:prstGeom>
        </p:spPr>
      </p:pic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Data Preparation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19" y="1367485"/>
            <a:ext cx="5094605" cy="310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Datasets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Training Dataset (Job Postings in Singapore from </a:t>
            </a:r>
            <a:r>
              <a:rPr lang="en-US" sz="1800" dirty="0" err="1">
                <a:solidFill>
                  <a:srgbClr val="434343"/>
                </a:solidFill>
              </a:rPr>
              <a:t>Jobstreet.sg</a:t>
            </a:r>
            <a:r>
              <a:rPr lang="en-US" sz="1800" dirty="0">
                <a:solidFill>
                  <a:srgbClr val="434343"/>
                </a:solidFill>
              </a:rPr>
              <a:t>)</a:t>
            </a:r>
          </a:p>
          <a:p>
            <a:pPr marL="6350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rgbClr val="434343"/>
                </a:solidFill>
              </a:rPr>
              <a:t>(</a:t>
            </a:r>
            <a:r>
              <a:rPr lang="en-SG" sz="1800" dirty="0">
                <a:solidFill>
                  <a:srgbClr val="434343"/>
                </a:solidFill>
              </a:rPr>
              <a:t>453 job postings</a:t>
            </a:r>
            <a:r>
              <a:rPr lang="en-US" sz="1800" dirty="0">
                <a:solidFill>
                  <a:srgbClr val="434343"/>
                </a:solidFill>
              </a:rPr>
              <a:t>)</a:t>
            </a:r>
          </a:p>
          <a:p>
            <a:pPr marL="6350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Testing Dataset (Resumes from </a:t>
            </a:r>
            <a:r>
              <a:rPr lang="en-US" sz="1800" dirty="0" err="1">
                <a:solidFill>
                  <a:srgbClr val="434343"/>
                </a:solidFill>
              </a:rPr>
              <a:t>indeed.com.sg</a:t>
            </a:r>
            <a:r>
              <a:rPr lang="en-US" sz="1800" dirty="0">
                <a:solidFill>
                  <a:srgbClr val="434343"/>
                </a:solidFill>
              </a:rPr>
              <a:t>)</a:t>
            </a:r>
          </a:p>
          <a:p>
            <a:pPr marL="6350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rgbClr val="434343"/>
                </a:solidFill>
              </a:rPr>
              <a:t>(84 resumes)</a:t>
            </a:r>
          </a:p>
        </p:txBody>
      </p:sp>
      <p:sp>
        <p:nvSpPr>
          <p:cNvPr id="51" name="Google Shape;97;p14">
            <a:extLst>
              <a:ext uri="{FF2B5EF4-FFF2-40B4-BE49-F238E27FC236}">
                <a16:creationId xmlns:a16="http://schemas.microsoft.com/office/drawing/2014/main" id="{5331ACE1-DDC5-42B1-9608-217C3EAFC2C4}"/>
              </a:ext>
            </a:extLst>
          </p:cNvPr>
          <p:cNvSpPr txBox="1">
            <a:spLocks/>
          </p:cNvSpPr>
          <p:nvPr/>
        </p:nvSpPr>
        <p:spPr>
          <a:xfrm>
            <a:off x="5551053" y="1383880"/>
            <a:ext cx="6167331" cy="189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Target Features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Job title, job description and job requirement from job posting, and the working experience, education, skills from resume.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Download to Excel, CSV or NDJASON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9B4B3-3E3F-4DED-AA47-FCB417C47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061" y="3429000"/>
            <a:ext cx="6063751" cy="2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3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SG" sz="4000" b="1">
                <a:solidFill>
                  <a:srgbClr val="434343"/>
                </a:solidFill>
              </a:rPr>
              <a:t>Raw Data Description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4848544" cy="50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Datasets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Company background, working culture and other non-core information are mixed up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Amounts of HTML/CSS/</a:t>
            </a:r>
            <a:r>
              <a:rPr lang="en-SG" sz="1800" dirty="0" err="1">
                <a:solidFill>
                  <a:srgbClr val="434343"/>
                </a:solidFill>
              </a:rPr>
              <a:t>JavaScripts</a:t>
            </a:r>
            <a:r>
              <a:rPr lang="en-SG" sz="1800" dirty="0">
                <a:solidFill>
                  <a:srgbClr val="434343"/>
                </a:solidFill>
              </a:rPr>
              <a:t> codes are embedded within the text(both job postings and resumes)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Word overlaps are obvious among all job postings, such as “job”, “role”, “position”, which may interfere performance of accurate clustering</a:t>
            </a:r>
            <a:r>
              <a:rPr lang="zh-CN" altLang="en-US" sz="1800" dirty="0">
                <a:solidFill>
                  <a:srgbClr val="434343"/>
                </a:solidFill>
              </a:rPr>
              <a:t> </a:t>
            </a:r>
            <a:r>
              <a:rPr lang="en-US" altLang="zh-CN" sz="1800" dirty="0">
                <a:solidFill>
                  <a:srgbClr val="434343"/>
                </a:solidFill>
              </a:rPr>
              <a:t>(being filtered in the RapidMiner)</a:t>
            </a:r>
            <a:endParaRPr lang="en-SG" sz="1800" dirty="0">
              <a:solidFill>
                <a:srgbClr val="434343"/>
              </a:solidFill>
            </a:endParaRP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There are certain word overlaps between job postings and resumes, which is possible for using resumes as test set</a:t>
            </a:r>
          </a:p>
        </p:txBody>
      </p:sp>
      <p:sp>
        <p:nvSpPr>
          <p:cNvPr id="51" name="Google Shape;97;p14">
            <a:extLst>
              <a:ext uri="{FF2B5EF4-FFF2-40B4-BE49-F238E27FC236}">
                <a16:creationId xmlns:a16="http://schemas.microsoft.com/office/drawing/2014/main" id="{5331ACE1-DDC5-42B1-9608-217C3EAFC2C4}"/>
              </a:ext>
            </a:extLst>
          </p:cNvPr>
          <p:cNvSpPr txBox="1">
            <a:spLocks/>
          </p:cNvSpPr>
          <p:nvPr/>
        </p:nvSpPr>
        <p:spPr>
          <a:xfrm>
            <a:off x="5551053" y="1383880"/>
            <a:ext cx="6167331" cy="189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Data Cleanup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Remove irrelevant information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Remove HTML/CSS/</a:t>
            </a:r>
            <a:r>
              <a:rPr lang="en-US" sz="1800" dirty="0" err="1">
                <a:solidFill>
                  <a:srgbClr val="434343"/>
                </a:solidFill>
              </a:rPr>
              <a:t>JavaScripts</a:t>
            </a:r>
            <a:r>
              <a:rPr lang="en-US" sz="1800" dirty="0">
                <a:solidFill>
                  <a:srgbClr val="434343"/>
                </a:solidFill>
              </a:rPr>
              <a:t> codes</a:t>
            </a:r>
            <a:endParaRPr lang="en-SG" sz="1800" dirty="0">
              <a:solidFill>
                <a:srgbClr val="43434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42DBE-0AFA-4C8B-908A-FFBB3187F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2162"/>
            <a:ext cx="4861735" cy="32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9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4000" b="1">
                <a:solidFill>
                  <a:srgbClr val="434343"/>
                </a:solidFill>
              </a:rPr>
              <a:t>Final</a:t>
            </a:r>
            <a:r>
              <a:rPr lang="en-SG" sz="4000" b="1">
                <a:solidFill>
                  <a:srgbClr val="434343"/>
                </a:solidFill>
              </a:rPr>
              <a:t> Data Set</a:t>
            </a: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4848544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Job</a:t>
            </a:r>
            <a:r>
              <a:rPr lang="zh-CN" altLang="en-US" sz="2000" b="1" dirty="0">
                <a:solidFill>
                  <a:srgbClr val="434343"/>
                </a:solidFill>
              </a:rPr>
              <a:t> </a:t>
            </a:r>
            <a:r>
              <a:rPr lang="en-US" altLang="zh-CN" sz="2000" b="1" dirty="0">
                <a:solidFill>
                  <a:srgbClr val="434343"/>
                </a:solidFill>
              </a:rPr>
              <a:t>Posting</a:t>
            </a:r>
            <a:endParaRPr lang="en-US" sz="2000" b="1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Title (Position Title)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Description (merged by job description and job requirement, roles and responsibility)</a:t>
            </a:r>
            <a:endParaRPr lang="en-SG" sz="1800" dirty="0">
              <a:solidFill>
                <a:srgbClr val="434343"/>
              </a:solidFill>
            </a:endParaRP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</p:txBody>
      </p:sp>
      <p:sp>
        <p:nvSpPr>
          <p:cNvPr id="51" name="Google Shape;97;p14">
            <a:extLst>
              <a:ext uri="{FF2B5EF4-FFF2-40B4-BE49-F238E27FC236}">
                <a16:creationId xmlns:a16="http://schemas.microsoft.com/office/drawing/2014/main" id="{5331ACE1-DDC5-42B1-9608-217C3EAFC2C4}"/>
              </a:ext>
            </a:extLst>
          </p:cNvPr>
          <p:cNvSpPr txBox="1">
            <a:spLocks/>
          </p:cNvSpPr>
          <p:nvPr/>
        </p:nvSpPr>
        <p:spPr>
          <a:xfrm>
            <a:off x="5551053" y="1383880"/>
            <a:ext cx="6167331" cy="130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Resume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Title (The position applied by the resume)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34343"/>
                </a:solidFill>
              </a:rPr>
              <a:t>Description</a:t>
            </a:r>
            <a:r>
              <a:rPr lang="en-SG" sz="1800" dirty="0">
                <a:solidFill>
                  <a:srgbClr val="434343"/>
                </a:solidFill>
              </a:rPr>
              <a:t> (Candidate’s experience, education and skills are merged into a single column as “description”)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8925C-9862-4975-960C-8B0A31AD9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30" y="3494964"/>
            <a:ext cx="4936169" cy="1952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B9E62-71F4-45F4-B3B3-459B558F3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3973" y="3451749"/>
            <a:ext cx="5771697" cy="1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6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4000" b="1">
                <a:solidFill>
                  <a:srgbClr val="434343"/>
                </a:solidFill>
              </a:rPr>
              <a:t>Text Mining Tool</a:t>
            </a:r>
            <a:endParaRPr lang="en-SG" sz="4000" b="1">
              <a:solidFill>
                <a:srgbClr val="434343"/>
              </a:solidFill>
            </a:endParaRP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95586" y="1643613"/>
            <a:ext cx="4848544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RapidMiner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GUI based data mining software which specialized in text mining, machine learning, data preparation, and predictive analytics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Compare to many other data mining software, “RapidMiner” is much easier to install, configure and use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</p:txBody>
      </p:sp>
      <p:pic>
        <p:nvPicPr>
          <p:cNvPr id="2050" name="Picture 2" descr="Image result for rapidminer">
            <a:extLst>
              <a:ext uri="{FF2B5EF4-FFF2-40B4-BE49-F238E27FC236}">
                <a16:creationId xmlns:a16="http://schemas.microsoft.com/office/drawing/2014/main" id="{E4924D29-0CE3-4AE7-8AFD-95CB282E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14" y="1659516"/>
            <a:ext cx="38957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A85058-C34F-4C16-9CB5-D18370577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134" y="3842742"/>
            <a:ext cx="6964280" cy="213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0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1;p15">
            <a:extLst>
              <a:ext uri="{FF2B5EF4-FFF2-40B4-BE49-F238E27FC236}">
                <a16:creationId xmlns:a16="http://schemas.microsoft.com/office/drawing/2014/main" id="{DDB45670-C676-3748-A8FB-AD0A5EA3E179}"/>
              </a:ext>
            </a:extLst>
          </p:cNvPr>
          <p:cNvSpPr txBox="1">
            <a:spLocks/>
          </p:cNvSpPr>
          <p:nvPr/>
        </p:nvSpPr>
        <p:spPr>
          <a:xfrm>
            <a:off x="1648047" y="176313"/>
            <a:ext cx="9705753" cy="96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4000" b="1">
                <a:solidFill>
                  <a:srgbClr val="434343"/>
                </a:solidFill>
              </a:rPr>
              <a:t>High Level Process Flow</a:t>
            </a:r>
            <a:endParaRPr lang="en-SG" sz="4000" b="1">
              <a:solidFill>
                <a:srgbClr val="434343"/>
              </a:solidFill>
            </a:endParaRPr>
          </a:p>
        </p:txBody>
      </p:sp>
      <p:sp>
        <p:nvSpPr>
          <p:cNvPr id="26" name="Google Shape;98;p14">
            <a:extLst>
              <a:ext uri="{FF2B5EF4-FFF2-40B4-BE49-F238E27FC236}">
                <a16:creationId xmlns:a16="http://schemas.microsoft.com/office/drawing/2014/main" id="{6D4F7F26-ABD1-B944-B95E-0FF1E279244C}"/>
              </a:ext>
            </a:extLst>
          </p:cNvPr>
          <p:cNvSpPr/>
          <p:nvPr/>
        </p:nvSpPr>
        <p:spPr>
          <a:xfrm>
            <a:off x="1" y="365125"/>
            <a:ext cx="1520400" cy="584700"/>
          </a:xfrm>
          <a:prstGeom prst="rect">
            <a:avLst/>
          </a:prstGeom>
          <a:solidFill>
            <a:srgbClr val="1C3E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A95A5B-34FA-EF42-BFEC-5FBA4C3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37" y="261373"/>
            <a:ext cx="2808733" cy="773512"/>
          </a:xfrm>
          <a:prstGeom prst="rect">
            <a:avLst/>
          </a:prstGeom>
        </p:spPr>
      </p:pic>
      <p:sp>
        <p:nvSpPr>
          <p:cNvPr id="29" name="Google Shape;124;p15">
            <a:extLst>
              <a:ext uri="{FF2B5EF4-FFF2-40B4-BE49-F238E27FC236}">
                <a16:creationId xmlns:a16="http://schemas.microsoft.com/office/drawing/2014/main" id="{BD4D747C-4ACE-484B-B78C-C712F28C41A5}"/>
              </a:ext>
            </a:extLst>
          </p:cNvPr>
          <p:cNvSpPr/>
          <p:nvPr/>
        </p:nvSpPr>
        <p:spPr>
          <a:xfrm>
            <a:off x="-1" y="6524315"/>
            <a:ext cx="2465885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5;p15">
            <a:extLst>
              <a:ext uri="{FF2B5EF4-FFF2-40B4-BE49-F238E27FC236}">
                <a16:creationId xmlns:a16="http://schemas.microsoft.com/office/drawing/2014/main" id="{AFAEABB5-D5F8-2A4F-8078-CB93BB34ADBC}"/>
              </a:ext>
            </a:extLst>
          </p:cNvPr>
          <p:cNvSpPr/>
          <p:nvPr/>
        </p:nvSpPr>
        <p:spPr>
          <a:xfrm>
            <a:off x="2466523" y="6524315"/>
            <a:ext cx="2147553" cy="324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26;p15">
            <a:extLst>
              <a:ext uri="{FF2B5EF4-FFF2-40B4-BE49-F238E27FC236}">
                <a16:creationId xmlns:a16="http://schemas.microsoft.com/office/drawing/2014/main" id="{3EB4EEDF-12A9-7744-9348-E0829ED0A972}"/>
              </a:ext>
            </a:extLst>
          </p:cNvPr>
          <p:cNvSpPr txBox="1"/>
          <p:nvPr/>
        </p:nvSpPr>
        <p:spPr>
          <a:xfrm>
            <a:off x="487813" y="6532427"/>
            <a:ext cx="163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1C3E93"/>
                </a:solidFill>
                <a:latin typeface="Calibri"/>
                <a:cs typeface="Calibri"/>
                <a:sym typeface="Calibri"/>
              </a:rPr>
              <a:t>Problem Statement</a:t>
            </a:r>
            <a:endParaRPr>
              <a:solidFill>
                <a:srgbClr val="1C3E93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4" name="Google Shape;127;p15">
            <a:extLst>
              <a:ext uri="{FF2B5EF4-FFF2-40B4-BE49-F238E27FC236}">
                <a16:creationId xmlns:a16="http://schemas.microsoft.com/office/drawing/2014/main" id="{818F744D-1C86-ED43-AF87-2B16EAE3056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2548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8;p15">
            <a:extLst>
              <a:ext uri="{FF2B5EF4-FFF2-40B4-BE49-F238E27FC236}">
                <a16:creationId xmlns:a16="http://schemas.microsoft.com/office/drawing/2014/main" id="{C3880E5C-0E1F-7246-B66B-8F6D8C004ACD}"/>
              </a:ext>
            </a:extLst>
          </p:cNvPr>
          <p:cNvSpPr txBox="1"/>
          <p:nvPr/>
        </p:nvSpPr>
        <p:spPr>
          <a:xfrm>
            <a:off x="2928396" y="6532427"/>
            <a:ext cx="14015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29;p15">
            <a:extLst>
              <a:ext uri="{FF2B5EF4-FFF2-40B4-BE49-F238E27FC236}">
                <a16:creationId xmlns:a16="http://schemas.microsoft.com/office/drawing/2014/main" id="{2613BAE3-5FB2-3F42-91B5-0F55C0F45A9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669" y="6596315"/>
            <a:ext cx="179072" cy="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E5327F73-E537-D148-BEC6-E8292384A327}"/>
              </a:ext>
            </a:extLst>
          </p:cNvPr>
          <p:cNvSpPr/>
          <p:nvPr/>
        </p:nvSpPr>
        <p:spPr>
          <a:xfrm>
            <a:off x="4614395" y="6524315"/>
            <a:ext cx="3327078" cy="324000"/>
          </a:xfrm>
          <a:prstGeom prst="rect">
            <a:avLst/>
          </a:prstGeom>
          <a:solidFill>
            <a:srgbClr val="1C3E93"/>
          </a:solidFill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3E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31;p15">
            <a:extLst>
              <a:ext uri="{FF2B5EF4-FFF2-40B4-BE49-F238E27FC236}">
                <a16:creationId xmlns:a16="http://schemas.microsoft.com/office/drawing/2014/main" id="{7543F628-5BCB-9640-936C-6DA5782BF32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161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32;p15">
            <a:extLst>
              <a:ext uri="{FF2B5EF4-FFF2-40B4-BE49-F238E27FC236}">
                <a16:creationId xmlns:a16="http://schemas.microsoft.com/office/drawing/2014/main" id="{2C0E1B6E-7C45-E14B-A288-8F80E481C9E1}"/>
              </a:ext>
            </a:extLst>
          </p:cNvPr>
          <p:cNvSpPr txBox="1"/>
          <p:nvPr/>
        </p:nvSpPr>
        <p:spPr>
          <a:xfrm>
            <a:off x="5097464" y="6532427"/>
            <a:ext cx="2545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Methodology &amp; Implementation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134;p15">
            <a:extLst>
              <a:ext uri="{FF2B5EF4-FFF2-40B4-BE49-F238E27FC236}">
                <a16:creationId xmlns:a16="http://schemas.microsoft.com/office/drawing/2014/main" id="{4C6EAF4A-91DB-2743-B290-8AE5F116AD31}"/>
              </a:ext>
            </a:extLst>
          </p:cNvPr>
          <p:cNvSpPr/>
          <p:nvPr/>
        </p:nvSpPr>
        <p:spPr>
          <a:xfrm>
            <a:off x="7940949" y="6524315"/>
            <a:ext cx="2510218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35;p15">
            <a:extLst>
              <a:ext uri="{FF2B5EF4-FFF2-40B4-BE49-F238E27FC236}">
                <a16:creationId xmlns:a16="http://schemas.microsoft.com/office/drawing/2014/main" id="{268E0DD8-4983-B04A-898A-D2231CB34AC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9720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36;p15">
            <a:extLst>
              <a:ext uri="{FF2B5EF4-FFF2-40B4-BE49-F238E27FC236}">
                <a16:creationId xmlns:a16="http://schemas.microsoft.com/office/drawing/2014/main" id="{F84E90E7-94D7-5846-A4E1-7056BC2698DD}"/>
              </a:ext>
            </a:extLst>
          </p:cNvPr>
          <p:cNvSpPr txBox="1"/>
          <p:nvPr/>
        </p:nvSpPr>
        <p:spPr>
          <a:xfrm>
            <a:off x="8443054" y="6532427"/>
            <a:ext cx="17149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>
              <a:solidFill>
                <a:srgbClr val="1C3E93"/>
              </a:solidFill>
            </a:endParaRPr>
          </a:p>
        </p:txBody>
      </p:sp>
      <p:sp>
        <p:nvSpPr>
          <p:cNvPr id="43" name="Google Shape;137;p15">
            <a:extLst>
              <a:ext uri="{FF2B5EF4-FFF2-40B4-BE49-F238E27FC236}">
                <a16:creationId xmlns:a16="http://schemas.microsoft.com/office/drawing/2014/main" id="{C93FF3CE-86F4-644D-AFF7-93C462CC1AFF}"/>
              </a:ext>
            </a:extLst>
          </p:cNvPr>
          <p:cNvSpPr/>
          <p:nvPr/>
        </p:nvSpPr>
        <p:spPr>
          <a:xfrm>
            <a:off x="10451805" y="6524315"/>
            <a:ext cx="1740195" cy="324000"/>
          </a:xfrm>
          <a:prstGeom prst="rect">
            <a:avLst/>
          </a:prstGeom>
          <a:noFill/>
          <a:ln w="12700" cap="flat" cmpd="sng">
            <a:solidFill>
              <a:srgbClr val="1C3E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138;p15">
            <a:extLst>
              <a:ext uri="{FF2B5EF4-FFF2-40B4-BE49-F238E27FC236}">
                <a16:creationId xmlns:a16="http://schemas.microsoft.com/office/drawing/2014/main" id="{E201D7F7-EFC1-0F45-A8B7-C6ECFD7374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47536" y="6597243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39;p15">
            <a:extLst>
              <a:ext uri="{FF2B5EF4-FFF2-40B4-BE49-F238E27FC236}">
                <a16:creationId xmlns:a16="http://schemas.microsoft.com/office/drawing/2014/main" id="{3DF98ADE-7CE6-DE45-9BAD-9A681896CE19}"/>
              </a:ext>
            </a:extLst>
          </p:cNvPr>
          <p:cNvSpPr txBox="1"/>
          <p:nvPr/>
        </p:nvSpPr>
        <p:spPr>
          <a:xfrm>
            <a:off x="10893384" y="6532427"/>
            <a:ext cx="1053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rgbClr val="1C3E93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rgbClr val="1C3E93"/>
              </a:solidFill>
            </a:endParaRPr>
          </a:p>
        </p:txBody>
      </p:sp>
      <p:pic>
        <p:nvPicPr>
          <p:cNvPr id="28" name="Google Shape;129;p15">
            <a:extLst>
              <a:ext uri="{FF2B5EF4-FFF2-40B4-BE49-F238E27FC236}">
                <a16:creationId xmlns:a16="http://schemas.microsoft.com/office/drawing/2014/main" id="{A264777B-7C2E-4C42-B452-D0EE0DCCE28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36078" y="6612116"/>
            <a:ext cx="179072" cy="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1;p15">
            <a:extLst>
              <a:ext uri="{FF2B5EF4-FFF2-40B4-BE49-F238E27FC236}">
                <a16:creationId xmlns:a16="http://schemas.microsoft.com/office/drawing/2014/main" id="{81FAE0E8-8B06-4E5F-9891-B0D47B2B28F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3964" y="6607880"/>
            <a:ext cx="178144" cy="178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97;p14">
            <a:extLst>
              <a:ext uri="{FF2B5EF4-FFF2-40B4-BE49-F238E27FC236}">
                <a16:creationId xmlns:a16="http://schemas.microsoft.com/office/drawing/2014/main" id="{B38451C6-F40F-4B14-B169-1E91ECA49ACE}"/>
              </a:ext>
            </a:extLst>
          </p:cNvPr>
          <p:cNvSpPr txBox="1">
            <a:spLocks/>
          </p:cNvSpPr>
          <p:nvPr/>
        </p:nvSpPr>
        <p:spPr>
          <a:xfrm>
            <a:off x="248920" y="1367485"/>
            <a:ext cx="4848544" cy="1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5080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</a:rPr>
              <a:t>Break down into 4 major steps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Cluster and label each position in the unlabelled job posting dataset by k-Means clustering. (try out several clustering methods and choose the best-performed one)</a:t>
            </a:r>
          </a:p>
          <a:p>
            <a:pPr marL="177800" indent="0">
              <a:spcBef>
                <a:spcPts val="0"/>
              </a:spcBef>
              <a:spcAft>
                <a:spcPts val="600"/>
              </a:spcAft>
              <a:buNone/>
            </a:pPr>
            <a:endParaRPr lang="en-SG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In order to ensure efficiency of later classifier, tuning work is applied to the clustered labels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Use labelled job posting dataset as training dataset to train a classification model</a:t>
            </a: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434343"/>
              </a:solidFill>
            </a:endParaRPr>
          </a:p>
          <a:p>
            <a:pPr marL="5207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solidFill>
                  <a:srgbClr val="434343"/>
                </a:solidFill>
              </a:rPr>
              <a:t>Use the labelled resume dataset to test the model and evaluate its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4A8C3-F291-4172-B552-55990978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623" y="2154350"/>
            <a:ext cx="6637051" cy="3250500"/>
          </a:xfrm>
          <a:prstGeom prst="rect">
            <a:avLst/>
          </a:prstGeom>
        </p:spPr>
      </p:pic>
      <p:pic>
        <p:nvPicPr>
          <p:cNvPr id="30" name="Google Shape;129;p15">
            <a:extLst>
              <a:ext uri="{FF2B5EF4-FFF2-40B4-BE49-F238E27FC236}">
                <a16:creationId xmlns:a16="http://schemas.microsoft.com/office/drawing/2014/main" id="{A4652A23-8FE5-4318-9B03-F01BD3F1459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56547" y="6603037"/>
            <a:ext cx="179072" cy="17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3A3DA23E8BE498DC48AD1DACC66FC" ma:contentTypeVersion="2" ma:contentTypeDescription="Create a new document." ma:contentTypeScope="" ma:versionID="3598ecac3fedf1ad4063805da14ce996">
  <xsd:schema xmlns:xsd="http://www.w3.org/2001/XMLSchema" xmlns:xs="http://www.w3.org/2001/XMLSchema" xmlns:p="http://schemas.microsoft.com/office/2006/metadata/properties" xmlns:ns2="9b2cce02-db48-4d12-b52e-949bd02ad429" targetNamespace="http://schemas.microsoft.com/office/2006/metadata/properties" ma:root="true" ma:fieldsID="1a16a953748fc8dff3e7cdc4b73509b0" ns2:_="">
    <xsd:import namespace="9b2cce02-db48-4d12-b52e-949bd02ad4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2cce02-db48-4d12-b52e-949bd02ad4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515C1-F2E3-47BF-B565-64FD4BD15EAE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9b2cce02-db48-4d12-b52e-949bd02ad429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160C78-5078-42CF-B8E8-8D534B12B68F}"/>
</file>

<file path=customXml/itemProps3.xml><?xml version="1.0" encoding="utf-8"?>
<ds:datastoreItem xmlns:ds="http://schemas.openxmlformats.org/officeDocument/2006/customXml" ds:itemID="{438E8D7C-C276-440D-9AA2-C9F856E288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1210</Words>
  <Application>Microsoft Macintosh PowerPoint</Application>
  <PresentationFormat>Widescreen</PresentationFormat>
  <Paragraphs>231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Roboto</vt:lpstr>
      <vt:lpstr>Arial</vt:lpstr>
      <vt:lpstr>Calibri</vt:lpstr>
      <vt:lpstr>Times New Roman</vt:lpstr>
      <vt:lpstr>Wingdings</vt:lpstr>
      <vt:lpstr>Office Theme</vt:lpstr>
      <vt:lpstr>PowerPoint Presentation</vt:lpstr>
      <vt:lpstr>Presentation Flow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#WANG</cp:lastModifiedBy>
  <cp:revision>1</cp:revision>
  <dcterms:modified xsi:type="dcterms:W3CDTF">2018-11-05T10:48:10Z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0x010100B7F3A3DA23E8BE498DC48AD1DACC66FC</vt:lpwstr>
  </property>
</Properties>
</file>